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55" r:id="rId1"/>
  </p:sldMasterIdLst>
  <p:notesMasterIdLst>
    <p:notesMasterId r:id="rId32"/>
  </p:notesMasterIdLst>
  <p:handoutMasterIdLst>
    <p:handoutMasterId r:id="rId33"/>
  </p:handoutMasterIdLst>
  <p:sldIdLst>
    <p:sldId id="416" r:id="rId2"/>
    <p:sldId id="664" r:id="rId3"/>
    <p:sldId id="439" r:id="rId4"/>
    <p:sldId id="665" r:id="rId5"/>
    <p:sldId id="853" r:id="rId6"/>
    <p:sldId id="477" r:id="rId7"/>
    <p:sldId id="487" r:id="rId8"/>
    <p:sldId id="501" r:id="rId9"/>
    <p:sldId id="490" r:id="rId10"/>
    <p:sldId id="855" r:id="rId11"/>
    <p:sldId id="861" r:id="rId12"/>
    <p:sldId id="862" r:id="rId13"/>
    <p:sldId id="863" r:id="rId14"/>
    <p:sldId id="885" r:id="rId15"/>
    <p:sldId id="449" r:id="rId16"/>
    <p:sldId id="859" r:id="rId17"/>
    <p:sldId id="883" r:id="rId18"/>
    <p:sldId id="887" r:id="rId19"/>
    <p:sldId id="557" r:id="rId20"/>
    <p:sldId id="857" r:id="rId21"/>
    <p:sldId id="886" r:id="rId22"/>
    <p:sldId id="558" r:id="rId23"/>
    <p:sldId id="559" r:id="rId24"/>
    <p:sldId id="560" r:id="rId25"/>
    <p:sldId id="865" r:id="rId26"/>
    <p:sldId id="562" r:id="rId27"/>
    <p:sldId id="430" r:id="rId28"/>
    <p:sldId id="877" r:id="rId29"/>
    <p:sldId id="882" r:id="rId30"/>
    <p:sldId id="567" r:id="rId3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35"/>
    <p:restoredTop sz="94507"/>
  </p:normalViewPr>
  <p:slideViewPr>
    <p:cSldViewPr>
      <p:cViewPr varScale="1">
        <p:scale>
          <a:sx n="116" d="100"/>
          <a:sy n="116" d="100"/>
        </p:scale>
        <p:origin x="720" y="192"/>
      </p:cViewPr>
      <p:guideLst>
        <p:guide orient="horz" pos="2160"/>
        <p:guide pos="2880"/>
      </p:guideLst>
    </p:cSldViewPr>
  </p:slideViewPr>
  <p:outlineViewPr>
    <p:cViewPr>
      <p:scale>
        <a:sx n="33" d="100"/>
        <a:sy n="33" d="100"/>
      </p:scale>
      <p:origin x="0" y="926"/>
    </p:cViewPr>
  </p:outlineViewPr>
  <p:notesTextViewPr>
    <p:cViewPr>
      <p:scale>
        <a:sx n="100" d="100"/>
        <a:sy n="100" d="100"/>
      </p:scale>
      <p:origin x="0" y="0"/>
    </p:cViewPr>
  </p:notesTextViewPr>
  <p:sorterViewPr>
    <p:cViewPr>
      <p:scale>
        <a:sx n="66" d="100"/>
        <a:sy n="66" d="100"/>
      </p:scale>
      <p:origin x="0" y="-1944"/>
    </p:cViewPr>
  </p:sorterViewPr>
  <p:notesViewPr>
    <p:cSldViewPr>
      <p:cViewPr varScale="1">
        <p:scale>
          <a:sx n="75" d="100"/>
          <a:sy n="75" d="100"/>
        </p:scale>
        <p:origin x="-3832" y="-12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2120E6-6DF7-494A-A861-AA3C8FA914A2}"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38132C6F-F873-4DEA-BBE8-769A7411207F}">
      <dgm:prSet/>
      <dgm:spPr/>
      <dgm:t>
        <a:bodyPr/>
        <a:lstStyle/>
        <a:p>
          <a:pPr>
            <a:defRPr cap="all"/>
          </a:pPr>
          <a:r>
            <a:rPr lang="en-US" dirty="0"/>
            <a:t>Moral development (cognitive development)</a:t>
          </a:r>
        </a:p>
      </dgm:t>
    </dgm:pt>
    <dgm:pt modelId="{8640945C-4061-4AED-A32A-26AFA084D3F9}" type="parTrans" cxnId="{DC855C8B-261D-4A97-AAE1-E4AF06E470E9}">
      <dgm:prSet/>
      <dgm:spPr/>
      <dgm:t>
        <a:bodyPr/>
        <a:lstStyle/>
        <a:p>
          <a:endParaRPr lang="en-US"/>
        </a:p>
      </dgm:t>
    </dgm:pt>
    <dgm:pt modelId="{0BFF9FB7-79FF-41E9-B3E9-37907D0604A5}" type="sibTrans" cxnId="{DC855C8B-261D-4A97-AAE1-E4AF06E470E9}">
      <dgm:prSet/>
      <dgm:spPr/>
      <dgm:t>
        <a:bodyPr/>
        <a:lstStyle/>
        <a:p>
          <a:endParaRPr lang="en-US"/>
        </a:p>
      </dgm:t>
    </dgm:pt>
    <dgm:pt modelId="{32C87813-8BDA-4E1C-A8EA-463ADE824A57}">
      <dgm:prSet/>
      <dgm:spPr/>
      <dgm:t>
        <a:bodyPr/>
        <a:lstStyle/>
        <a:p>
          <a:pPr>
            <a:defRPr cap="all"/>
          </a:pPr>
          <a:r>
            <a:rPr lang="en-US" dirty="0"/>
            <a:t>Moral reasoning</a:t>
          </a:r>
        </a:p>
      </dgm:t>
    </dgm:pt>
    <dgm:pt modelId="{70C91D30-4BB1-4AC4-9997-7FBD9AB4FEA0}" type="parTrans" cxnId="{AA26BA8B-718B-4630-82AC-DA80F3017812}">
      <dgm:prSet/>
      <dgm:spPr/>
      <dgm:t>
        <a:bodyPr/>
        <a:lstStyle/>
        <a:p>
          <a:endParaRPr lang="en-US"/>
        </a:p>
      </dgm:t>
    </dgm:pt>
    <dgm:pt modelId="{2EECB88E-69FB-49C7-A8AD-0204B404CCEC}" type="sibTrans" cxnId="{AA26BA8B-718B-4630-82AC-DA80F3017812}">
      <dgm:prSet/>
      <dgm:spPr/>
      <dgm:t>
        <a:bodyPr/>
        <a:lstStyle/>
        <a:p>
          <a:endParaRPr lang="en-US"/>
        </a:p>
      </dgm:t>
    </dgm:pt>
    <dgm:pt modelId="{714906F9-3BFD-494E-9302-75B1A2E77C6E}">
      <dgm:prSet/>
      <dgm:spPr/>
      <dgm:t>
        <a:bodyPr/>
        <a:lstStyle/>
        <a:p>
          <a:pPr>
            <a:defRPr cap="all"/>
          </a:pPr>
          <a:r>
            <a:rPr lang="en-US" dirty="0"/>
            <a:t>Ai and Smart cities (ethics)</a:t>
          </a:r>
        </a:p>
      </dgm:t>
    </dgm:pt>
    <dgm:pt modelId="{B0BB3DE1-C272-4E18-A180-08AABDCA3AC5}" type="parTrans" cxnId="{B954FD93-0605-41C3-954D-52AB855E165F}">
      <dgm:prSet/>
      <dgm:spPr/>
      <dgm:t>
        <a:bodyPr/>
        <a:lstStyle/>
        <a:p>
          <a:endParaRPr lang="en-US"/>
        </a:p>
      </dgm:t>
    </dgm:pt>
    <dgm:pt modelId="{1083340F-F142-4FD1-8283-C632661E87AC}" type="sibTrans" cxnId="{B954FD93-0605-41C3-954D-52AB855E165F}">
      <dgm:prSet/>
      <dgm:spPr/>
      <dgm:t>
        <a:bodyPr/>
        <a:lstStyle/>
        <a:p>
          <a:endParaRPr lang="en-US"/>
        </a:p>
      </dgm:t>
    </dgm:pt>
    <dgm:pt modelId="{F2591BAA-1981-4F4D-8ECC-E99AFFDFEF39}">
      <dgm:prSet/>
      <dgm:spPr/>
      <dgm:t>
        <a:bodyPr/>
        <a:lstStyle/>
        <a:p>
          <a:pPr>
            <a:defRPr cap="all"/>
          </a:pPr>
          <a:r>
            <a:rPr lang="en-US" dirty="0"/>
            <a:t>Theoretical critiques – infant morality, controversies in social sciences/academia</a:t>
          </a:r>
        </a:p>
      </dgm:t>
    </dgm:pt>
    <dgm:pt modelId="{F089DD0B-73D0-4C50-B5F8-5C7B60E0CB9C}" type="parTrans" cxnId="{895CF34F-1313-4B45-A32F-899529953029}">
      <dgm:prSet/>
      <dgm:spPr/>
      <dgm:t>
        <a:bodyPr/>
        <a:lstStyle/>
        <a:p>
          <a:endParaRPr lang="en-US"/>
        </a:p>
      </dgm:t>
    </dgm:pt>
    <dgm:pt modelId="{C7015D3E-9EC2-402A-82BD-E3FB697F879A}" type="sibTrans" cxnId="{895CF34F-1313-4B45-A32F-899529953029}">
      <dgm:prSet/>
      <dgm:spPr/>
      <dgm:t>
        <a:bodyPr/>
        <a:lstStyle/>
        <a:p>
          <a:endParaRPr lang="en-US"/>
        </a:p>
      </dgm:t>
    </dgm:pt>
    <dgm:pt modelId="{472334E5-C0D1-3A45-92E3-AC4567155D9E}">
      <dgm:prSet/>
      <dgm:spPr/>
      <dgm:t>
        <a:bodyPr/>
        <a:lstStyle/>
        <a:p>
          <a:r>
            <a:rPr lang="en-GB" dirty="0"/>
            <a:t>HIGHER EDUCATION - RESILIENCE, REFLECTIVITY, INTERDISCIPLINARITY, ETC.</a:t>
          </a:r>
        </a:p>
      </dgm:t>
    </dgm:pt>
    <dgm:pt modelId="{3F156618-2D30-454A-BA04-CB59710BF1EB}" type="parTrans" cxnId="{C164FAB8-D0AD-EE4E-9F70-0FD6F633C416}">
      <dgm:prSet/>
      <dgm:spPr/>
      <dgm:t>
        <a:bodyPr/>
        <a:lstStyle/>
        <a:p>
          <a:endParaRPr lang="en-GB"/>
        </a:p>
      </dgm:t>
    </dgm:pt>
    <dgm:pt modelId="{81A4965B-2344-7648-BC3A-659A46A1AA61}" type="sibTrans" cxnId="{C164FAB8-D0AD-EE4E-9F70-0FD6F633C416}">
      <dgm:prSet/>
      <dgm:spPr/>
      <dgm:t>
        <a:bodyPr/>
        <a:lstStyle/>
        <a:p>
          <a:endParaRPr lang="en-GB"/>
        </a:p>
      </dgm:t>
    </dgm:pt>
    <dgm:pt modelId="{F4BC281C-A7EF-2345-81A5-F5A72483C026}" type="pres">
      <dgm:prSet presAssocID="{122120E6-6DF7-494A-A861-AA3C8FA914A2}" presName="Name0" presStyleCnt="0">
        <dgm:presLayoutVars>
          <dgm:dir/>
          <dgm:resizeHandles val="exact"/>
        </dgm:presLayoutVars>
      </dgm:prSet>
      <dgm:spPr/>
    </dgm:pt>
    <dgm:pt modelId="{42AF04A0-F4B7-1840-A87D-329A0365F1DC}" type="pres">
      <dgm:prSet presAssocID="{38132C6F-F873-4DEA-BBE8-769A7411207F}" presName="node" presStyleLbl="node1" presStyleIdx="0" presStyleCnt="5">
        <dgm:presLayoutVars>
          <dgm:bulletEnabled val="1"/>
        </dgm:presLayoutVars>
      </dgm:prSet>
      <dgm:spPr/>
    </dgm:pt>
    <dgm:pt modelId="{FD1DC775-C015-6C4D-A943-2B04955FF7BD}" type="pres">
      <dgm:prSet presAssocID="{0BFF9FB7-79FF-41E9-B3E9-37907D0604A5}" presName="sibTrans" presStyleLbl="sibTrans1D1" presStyleIdx="0" presStyleCnt="4"/>
      <dgm:spPr/>
    </dgm:pt>
    <dgm:pt modelId="{896C1D33-2B12-204E-A2FD-08DB5F720D17}" type="pres">
      <dgm:prSet presAssocID="{0BFF9FB7-79FF-41E9-B3E9-37907D0604A5}" presName="connectorText" presStyleLbl="sibTrans1D1" presStyleIdx="0" presStyleCnt="4"/>
      <dgm:spPr/>
    </dgm:pt>
    <dgm:pt modelId="{2E0BCA4E-6DB8-764A-B963-FD02B729F789}" type="pres">
      <dgm:prSet presAssocID="{32C87813-8BDA-4E1C-A8EA-463ADE824A57}" presName="node" presStyleLbl="node1" presStyleIdx="1" presStyleCnt="5">
        <dgm:presLayoutVars>
          <dgm:bulletEnabled val="1"/>
        </dgm:presLayoutVars>
      </dgm:prSet>
      <dgm:spPr/>
    </dgm:pt>
    <dgm:pt modelId="{8B9A5CC5-4D90-4D4B-A244-38CCB2F6552F}" type="pres">
      <dgm:prSet presAssocID="{2EECB88E-69FB-49C7-A8AD-0204B404CCEC}" presName="sibTrans" presStyleLbl="sibTrans1D1" presStyleIdx="1" presStyleCnt="4"/>
      <dgm:spPr/>
    </dgm:pt>
    <dgm:pt modelId="{76568635-EE2C-D346-85E9-28CD9672ABC2}" type="pres">
      <dgm:prSet presAssocID="{2EECB88E-69FB-49C7-A8AD-0204B404CCEC}" presName="connectorText" presStyleLbl="sibTrans1D1" presStyleIdx="1" presStyleCnt="4"/>
      <dgm:spPr/>
    </dgm:pt>
    <dgm:pt modelId="{52154A74-83A7-5243-9488-742AEBB76F4C}" type="pres">
      <dgm:prSet presAssocID="{714906F9-3BFD-494E-9302-75B1A2E77C6E}" presName="node" presStyleLbl="node1" presStyleIdx="2" presStyleCnt="5">
        <dgm:presLayoutVars>
          <dgm:bulletEnabled val="1"/>
        </dgm:presLayoutVars>
      </dgm:prSet>
      <dgm:spPr/>
    </dgm:pt>
    <dgm:pt modelId="{9C3BDD5E-1734-1F4D-B916-2EA6AA1CBD17}" type="pres">
      <dgm:prSet presAssocID="{1083340F-F142-4FD1-8283-C632661E87AC}" presName="sibTrans" presStyleLbl="sibTrans1D1" presStyleIdx="2" presStyleCnt="4"/>
      <dgm:spPr/>
    </dgm:pt>
    <dgm:pt modelId="{EA23280A-CDE4-A04D-A18C-5EA7BC5A9D90}" type="pres">
      <dgm:prSet presAssocID="{1083340F-F142-4FD1-8283-C632661E87AC}" presName="connectorText" presStyleLbl="sibTrans1D1" presStyleIdx="2" presStyleCnt="4"/>
      <dgm:spPr/>
    </dgm:pt>
    <dgm:pt modelId="{ED4C4DE0-8C57-EB45-9689-371BACA75ABF}" type="pres">
      <dgm:prSet presAssocID="{F2591BAA-1981-4F4D-8ECC-E99AFFDFEF39}" presName="node" presStyleLbl="node1" presStyleIdx="3" presStyleCnt="5">
        <dgm:presLayoutVars>
          <dgm:bulletEnabled val="1"/>
        </dgm:presLayoutVars>
      </dgm:prSet>
      <dgm:spPr/>
    </dgm:pt>
    <dgm:pt modelId="{0E124A1E-BB7B-764A-AB90-D5234D0604D0}" type="pres">
      <dgm:prSet presAssocID="{C7015D3E-9EC2-402A-82BD-E3FB697F879A}" presName="sibTrans" presStyleLbl="sibTrans1D1" presStyleIdx="3" presStyleCnt="4"/>
      <dgm:spPr/>
    </dgm:pt>
    <dgm:pt modelId="{7801CFA1-C953-1D42-A436-412A06E85460}" type="pres">
      <dgm:prSet presAssocID="{C7015D3E-9EC2-402A-82BD-E3FB697F879A}" presName="connectorText" presStyleLbl="sibTrans1D1" presStyleIdx="3" presStyleCnt="4"/>
      <dgm:spPr/>
    </dgm:pt>
    <dgm:pt modelId="{6E8109AA-078C-EE41-9176-34338ED94634}" type="pres">
      <dgm:prSet presAssocID="{472334E5-C0D1-3A45-92E3-AC4567155D9E}" presName="node" presStyleLbl="node1" presStyleIdx="4" presStyleCnt="5">
        <dgm:presLayoutVars>
          <dgm:bulletEnabled val="1"/>
        </dgm:presLayoutVars>
      </dgm:prSet>
      <dgm:spPr/>
    </dgm:pt>
  </dgm:ptLst>
  <dgm:cxnLst>
    <dgm:cxn modelId="{E0015223-A947-D940-A972-D6E2F040FE02}" type="presOf" srcId="{C7015D3E-9EC2-402A-82BD-E3FB697F879A}" destId="{7801CFA1-C953-1D42-A436-412A06E85460}" srcOrd="1" destOrd="0" presId="urn:microsoft.com/office/officeart/2016/7/layout/RepeatingBendingProcessNew"/>
    <dgm:cxn modelId="{41D7CE2E-4CDB-E54A-A527-4FCB48E643AB}" type="presOf" srcId="{2EECB88E-69FB-49C7-A8AD-0204B404CCEC}" destId="{76568635-EE2C-D346-85E9-28CD9672ABC2}" srcOrd="1" destOrd="0" presId="urn:microsoft.com/office/officeart/2016/7/layout/RepeatingBendingProcessNew"/>
    <dgm:cxn modelId="{475C4837-9586-014A-9CB0-2044EBEEA243}" type="presOf" srcId="{0BFF9FB7-79FF-41E9-B3E9-37907D0604A5}" destId="{FD1DC775-C015-6C4D-A943-2B04955FF7BD}" srcOrd="0" destOrd="0" presId="urn:microsoft.com/office/officeart/2016/7/layout/RepeatingBendingProcessNew"/>
    <dgm:cxn modelId="{895CF34F-1313-4B45-A32F-899529953029}" srcId="{122120E6-6DF7-494A-A861-AA3C8FA914A2}" destId="{F2591BAA-1981-4F4D-8ECC-E99AFFDFEF39}" srcOrd="3" destOrd="0" parTransId="{F089DD0B-73D0-4C50-B5F8-5C7B60E0CB9C}" sibTransId="{C7015D3E-9EC2-402A-82BD-E3FB697F879A}"/>
    <dgm:cxn modelId="{36FFF052-8C28-6A41-951B-8B4088E34500}" type="presOf" srcId="{714906F9-3BFD-494E-9302-75B1A2E77C6E}" destId="{52154A74-83A7-5243-9488-742AEBB76F4C}" srcOrd="0" destOrd="0" presId="urn:microsoft.com/office/officeart/2016/7/layout/RepeatingBendingProcessNew"/>
    <dgm:cxn modelId="{5FD8BC59-4BF4-3242-B72C-DEB9875E60DE}" type="presOf" srcId="{472334E5-C0D1-3A45-92E3-AC4567155D9E}" destId="{6E8109AA-078C-EE41-9176-34338ED94634}" srcOrd="0" destOrd="0" presId="urn:microsoft.com/office/officeart/2016/7/layout/RepeatingBendingProcessNew"/>
    <dgm:cxn modelId="{00FC6D7F-2942-EB42-8E9F-6C874ED30043}" type="presOf" srcId="{0BFF9FB7-79FF-41E9-B3E9-37907D0604A5}" destId="{896C1D33-2B12-204E-A2FD-08DB5F720D17}" srcOrd="1" destOrd="0" presId="urn:microsoft.com/office/officeart/2016/7/layout/RepeatingBendingProcessNew"/>
    <dgm:cxn modelId="{DC855C8B-261D-4A97-AAE1-E4AF06E470E9}" srcId="{122120E6-6DF7-494A-A861-AA3C8FA914A2}" destId="{38132C6F-F873-4DEA-BBE8-769A7411207F}" srcOrd="0" destOrd="0" parTransId="{8640945C-4061-4AED-A32A-26AFA084D3F9}" sibTransId="{0BFF9FB7-79FF-41E9-B3E9-37907D0604A5}"/>
    <dgm:cxn modelId="{AA26BA8B-718B-4630-82AC-DA80F3017812}" srcId="{122120E6-6DF7-494A-A861-AA3C8FA914A2}" destId="{32C87813-8BDA-4E1C-A8EA-463ADE824A57}" srcOrd="1" destOrd="0" parTransId="{70C91D30-4BB1-4AC4-9997-7FBD9AB4FEA0}" sibTransId="{2EECB88E-69FB-49C7-A8AD-0204B404CCEC}"/>
    <dgm:cxn modelId="{B954FD93-0605-41C3-954D-52AB855E165F}" srcId="{122120E6-6DF7-494A-A861-AA3C8FA914A2}" destId="{714906F9-3BFD-494E-9302-75B1A2E77C6E}" srcOrd="2" destOrd="0" parTransId="{B0BB3DE1-C272-4E18-A180-08AABDCA3AC5}" sibTransId="{1083340F-F142-4FD1-8283-C632661E87AC}"/>
    <dgm:cxn modelId="{E0281697-3B48-5148-9486-B7729D8DE345}" type="presOf" srcId="{2EECB88E-69FB-49C7-A8AD-0204B404CCEC}" destId="{8B9A5CC5-4D90-4D4B-A244-38CCB2F6552F}" srcOrd="0" destOrd="0" presId="urn:microsoft.com/office/officeart/2016/7/layout/RepeatingBendingProcessNew"/>
    <dgm:cxn modelId="{860DC797-C1DA-F94D-A58F-BFAD748D17C3}" type="presOf" srcId="{1083340F-F142-4FD1-8283-C632661E87AC}" destId="{9C3BDD5E-1734-1F4D-B916-2EA6AA1CBD17}" srcOrd="0" destOrd="0" presId="urn:microsoft.com/office/officeart/2016/7/layout/RepeatingBendingProcessNew"/>
    <dgm:cxn modelId="{A3C62A9D-1135-A147-8F09-ADE2E4A0E252}" type="presOf" srcId="{C7015D3E-9EC2-402A-82BD-E3FB697F879A}" destId="{0E124A1E-BB7B-764A-AB90-D5234D0604D0}" srcOrd="0" destOrd="0" presId="urn:microsoft.com/office/officeart/2016/7/layout/RepeatingBendingProcessNew"/>
    <dgm:cxn modelId="{C164FAB8-D0AD-EE4E-9F70-0FD6F633C416}" srcId="{122120E6-6DF7-494A-A861-AA3C8FA914A2}" destId="{472334E5-C0D1-3A45-92E3-AC4567155D9E}" srcOrd="4" destOrd="0" parTransId="{3F156618-2D30-454A-BA04-CB59710BF1EB}" sibTransId="{81A4965B-2344-7648-BC3A-659A46A1AA61}"/>
    <dgm:cxn modelId="{13B4FDC2-7988-A34F-A8DB-515289D84E9E}" type="presOf" srcId="{32C87813-8BDA-4E1C-A8EA-463ADE824A57}" destId="{2E0BCA4E-6DB8-764A-B963-FD02B729F789}" srcOrd="0" destOrd="0" presId="urn:microsoft.com/office/officeart/2016/7/layout/RepeatingBendingProcessNew"/>
    <dgm:cxn modelId="{5968AACA-193B-2E49-A888-E70937241D99}" type="presOf" srcId="{122120E6-6DF7-494A-A861-AA3C8FA914A2}" destId="{F4BC281C-A7EF-2345-81A5-F5A72483C026}" srcOrd="0" destOrd="0" presId="urn:microsoft.com/office/officeart/2016/7/layout/RepeatingBendingProcessNew"/>
    <dgm:cxn modelId="{D1E9C0E1-AC70-C640-AE4F-CD29BA33006C}" type="presOf" srcId="{1083340F-F142-4FD1-8283-C632661E87AC}" destId="{EA23280A-CDE4-A04D-A18C-5EA7BC5A9D90}" srcOrd="1" destOrd="0" presId="urn:microsoft.com/office/officeart/2016/7/layout/RepeatingBendingProcessNew"/>
    <dgm:cxn modelId="{93F5B7F0-C7DD-F842-A095-E5EF2952D776}" type="presOf" srcId="{38132C6F-F873-4DEA-BBE8-769A7411207F}" destId="{42AF04A0-F4B7-1840-A87D-329A0365F1DC}" srcOrd="0" destOrd="0" presId="urn:microsoft.com/office/officeart/2016/7/layout/RepeatingBendingProcessNew"/>
    <dgm:cxn modelId="{E6243EF9-63C7-B844-B293-15170AAC2D20}" type="presOf" srcId="{F2591BAA-1981-4F4D-8ECC-E99AFFDFEF39}" destId="{ED4C4DE0-8C57-EB45-9689-371BACA75ABF}" srcOrd="0" destOrd="0" presId="urn:microsoft.com/office/officeart/2016/7/layout/RepeatingBendingProcessNew"/>
    <dgm:cxn modelId="{B6D4D1B8-20B9-2D4A-9FB3-E8DA02BFC87E}" type="presParOf" srcId="{F4BC281C-A7EF-2345-81A5-F5A72483C026}" destId="{42AF04A0-F4B7-1840-A87D-329A0365F1DC}" srcOrd="0" destOrd="0" presId="urn:microsoft.com/office/officeart/2016/7/layout/RepeatingBendingProcessNew"/>
    <dgm:cxn modelId="{10470686-55DA-FF4B-AEC4-BBCAB80B50D9}" type="presParOf" srcId="{F4BC281C-A7EF-2345-81A5-F5A72483C026}" destId="{FD1DC775-C015-6C4D-A943-2B04955FF7BD}" srcOrd="1" destOrd="0" presId="urn:microsoft.com/office/officeart/2016/7/layout/RepeatingBendingProcessNew"/>
    <dgm:cxn modelId="{AE7C4E7C-3257-E840-AC4D-93BD3ECD1087}" type="presParOf" srcId="{FD1DC775-C015-6C4D-A943-2B04955FF7BD}" destId="{896C1D33-2B12-204E-A2FD-08DB5F720D17}" srcOrd="0" destOrd="0" presId="urn:microsoft.com/office/officeart/2016/7/layout/RepeatingBendingProcessNew"/>
    <dgm:cxn modelId="{90A94893-4F9C-9A47-8C74-67D329FD697B}" type="presParOf" srcId="{F4BC281C-A7EF-2345-81A5-F5A72483C026}" destId="{2E0BCA4E-6DB8-764A-B963-FD02B729F789}" srcOrd="2" destOrd="0" presId="urn:microsoft.com/office/officeart/2016/7/layout/RepeatingBendingProcessNew"/>
    <dgm:cxn modelId="{A90C6925-D1FF-BF42-BE92-79781D17DC57}" type="presParOf" srcId="{F4BC281C-A7EF-2345-81A5-F5A72483C026}" destId="{8B9A5CC5-4D90-4D4B-A244-38CCB2F6552F}" srcOrd="3" destOrd="0" presId="urn:microsoft.com/office/officeart/2016/7/layout/RepeatingBendingProcessNew"/>
    <dgm:cxn modelId="{A888761A-3593-0741-942E-40C15ACB1684}" type="presParOf" srcId="{8B9A5CC5-4D90-4D4B-A244-38CCB2F6552F}" destId="{76568635-EE2C-D346-85E9-28CD9672ABC2}" srcOrd="0" destOrd="0" presId="urn:microsoft.com/office/officeart/2016/7/layout/RepeatingBendingProcessNew"/>
    <dgm:cxn modelId="{EF15BD87-F9B6-3146-B7F2-C912EDCF1FC9}" type="presParOf" srcId="{F4BC281C-A7EF-2345-81A5-F5A72483C026}" destId="{52154A74-83A7-5243-9488-742AEBB76F4C}" srcOrd="4" destOrd="0" presId="urn:microsoft.com/office/officeart/2016/7/layout/RepeatingBendingProcessNew"/>
    <dgm:cxn modelId="{27F75ED2-E7C3-9641-8344-5A8500C31778}" type="presParOf" srcId="{F4BC281C-A7EF-2345-81A5-F5A72483C026}" destId="{9C3BDD5E-1734-1F4D-B916-2EA6AA1CBD17}" srcOrd="5" destOrd="0" presId="urn:microsoft.com/office/officeart/2016/7/layout/RepeatingBendingProcessNew"/>
    <dgm:cxn modelId="{5A584C15-23B2-1C41-BEA3-AAF9E6BFA1F2}" type="presParOf" srcId="{9C3BDD5E-1734-1F4D-B916-2EA6AA1CBD17}" destId="{EA23280A-CDE4-A04D-A18C-5EA7BC5A9D90}" srcOrd="0" destOrd="0" presId="urn:microsoft.com/office/officeart/2016/7/layout/RepeatingBendingProcessNew"/>
    <dgm:cxn modelId="{BE2828BE-590A-FB4D-8AA6-54C2A3A319BF}" type="presParOf" srcId="{F4BC281C-A7EF-2345-81A5-F5A72483C026}" destId="{ED4C4DE0-8C57-EB45-9689-371BACA75ABF}" srcOrd="6" destOrd="0" presId="urn:microsoft.com/office/officeart/2016/7/layout/RepeatingBendingProcessNew"/>
    <dgm:cxn modelId="{9502B4BD-C473-3445-9C9B-D9EBB22A8A05}" type="presParOf" srcId="{F4BC281C-A7EF-2345-81A5-F5A72483C026}" destId="{0E124A1E-BB7B-764A-AB90-D5234D0604D0}" srcOrd="7" destOrd="0" presId="urn:microsoft.com/office/officeart/2016/7/layout/RepeatingBendingProcessNew"/>
    <dgm:cxn modelId="{7BED37F5-A177-5D49-A867-2383133D222D}" type="presParOf" srcId="{0E124A1E-BB7B-764A-AB90-D5234D0604D0}" destId="{7801CFA1-C953-1D42-A436-412A06E85460}" srcOrd="0" destOrd="0" presId="urn:microsoft.com/office/officeart/2016/7/layout/RepeatingBendingProcessNew"/>
    <dgm:cxn modelId="{EDDE8674-B9DC-2A46-8343-F914AD6EBDA5}" type="presParOf" srcId="{F4BC281C-A7EF-2345-81A5-F5A72483C026}" destId="{6E8109AA-078C-EE41-9176-34338ED94634}"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BFF666-685C-F246-AB70-2BB3156B6755}"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F2A3D838-21A2-864C-A0C1-955ADCB9F1D0}">
      <dgm:prSet/>
      <dgm:spPr/>
      <dgm:t>
        <a:bodyPr/>
        <a:lstStyle/>
        <a:p>
          <a:r>
            <a:rPr lang="en-US"/>
            <a:t>Read the chapter – concept introduction</a:t>
          </a:r>
          <a:endParaRPr lang="en-SG"/>
        </a:p>
      </dgm:t>
    </dgm:pt>
    <dgm:pt modelId="{B3804400-C309-CA4F-ACEC-52B2F234610A}" type="parTrans" cxnId="{B2E317BA-CFFE-544E-A7F9-3AF2B61839B0}">
      <dgm:prSet/>
      <dgm:spPr/>
      <dgm:t>
        <a:bodyPr/>
        <a:lstStyle/>
        <a:p>
          <a:endParaRPr lang="en-GB"/>
        </a:p>
      </dgm:t>
    </dgm:pt>
    <dgm:pt modelId="{838BAAAC-90CD-CA43-9C09-2C912D622F5D}" type="sibTrans" cxnId="{B2E317BA-CFFE-544E-A7F9-3AF2B61839B0}">
      <dgm:prSet/>
      <dgm:spPr/>
      <dgm:t>
        <a:bodyPr/>
        <a:lstStyle/>
        <a:p>
          <a:endParaRPr lang="en-GB"/>
        </a:p>
      </dgm:t>
    </dgm:pt>
    <dgm:pt modelId="{2ACE1459-7798-7E44-B692-A2672DAC2D20}">
      <dgm:prSet/>
      <dgm:spPr/>
      <dgm:t>
        <a:bodyPr/>
        <a:lstStyle/>
        <a:p>
          <a:r>
            <a:rPr lang="en-US" dirty="0"/>
            <a:t>Watch the recorded material</a:t>
          </a:r>
          <a:endParaRPr lang="en-SG" dirty="0"/>
        </a:p>
      </dgm:t>
    </dgm:pt>
    <dgm:pt modelId="{D3166321-1F1D-454F-BB30-E27A677131D0}" type="parTrans" cxnId="{07B8C69C-B431-4E4B-BC7B-E35254D79714}">
      <dgm:prSet/>
      <dgm:spPr/>
      <dgm:t>
        <a:bodyPr/>
        <a:lstStyle/>
        <a:p>
          <a:endParaRPr lang="en-GB"/>
        </a:p>
      </dgm:t>
    </dgm:pt>
    <dgm:pt modelId="{1960B71F-AC45-284F-BD6E-C4E2F895112A}" type="sibTrans" cxnId="{07B8C69C-B431-4E4B-BC7B-E35254D79714}">
      <dgm:prSet/>
      <dgm:spPr/>
      <dgm:t>
        <a:bodyPr/>
        <a:lstStyle/>
        <a:p>
          <a:endParaRPr lang="en-GB"/>
        </a:p>
      </dgm:t>
    </dgm:pt>
    <dgm:pt modelId="{ECE0C702-32CD-9C44-BFFF-667AF87C0A52}">
      <dgm:prSet/>
      <dgm:spPr/>
      <dgm:t>
        <a:bodyPr/>
        <a:lstStyle/>
        <a:p>
          <a:r>
            <a:rPr lang="en-US" dirty="0"/>
            <a:t>Come to class – concept revisit with in-depth exploration and critical analysis</a:t>
          </a:r>
          <a:endParaRPr lang="en-SG" dirty="0"/>
        </a:p>
      </dgm:t>
    </dgm:pt>
    <dgm:pt modelId="{0A7CE253-5AC0-8144-B768-6C2E333F7801}" type="parTrans" cxnId="{FAAA5A6B-EF92-8A4E-B5AF-72CC6FDC1876}">
      <dgm:prSet/>
      <dgm:spPr/>
      <dgm:t>
        <a:bodyPr/>
        <a:lstStyle/>
        <a:p>
          <a:endParaRPr lang="en-GB"/>
        </a:p>
      </dgm:t>
    </dgm:pt>
    <dgm:pt modelId="{E7141AF6-A6D9-F049-8D21-A40114701C50}" type="sibTrans" cxnId="{FAAA5A6B-EF92-8A4E-B5AF-72CC6FDC1876}">
      <dgm:prSet/>
      <dgm:spPr/>
      <dgm:t>
        <a:bodyPr/>
        <a:lstStyle/>
        <a:p>
          <a:endParaRPr lang="en-GB"/>
        </a:p>
      </dgm:t>
    </dgm:pt>
    <dgm:pt modelId="{9DE9E349-6F31-834F-A9F4-48C43F8F97E7}">
      <dgm:prSet/>
      <dgm:spPr/>
      <dgm:t>
        <a:bodyPr/>
        <a:lstStyle/>
        <a:p>
          <a:r>
            <a:rPr lang="en-US" dirty="0"/>
            <a:t>Go to tutorial – concept revisit with reflection and curiosity plus application</a:t>
          </a:r>
          <a:endParaRPr lang="en-SG" dirty="0"/>
        </a:p>
      </dgm:t>
    </dgm:pt>
    <dgm:pt modelId="{BC8CD41F-54F5-8146-B248-4065470E0C8B}" type="parTrans" cxnId="{1B3E55A1-87A8-FE4C-9685-4A4846B059A1}">
      <dgm:prSet/>
      <dgm:spPr/>
      <dgm:t>
        <a:bodyPr/>
        <a:lstStyle/>
        <a:p>
          <a:endParaRPr lang="en-GB"/>
        </a:p>
      </dgm:t>
    </dgm:pt>
    <dgm:pt modelId="{0A2D720F-70A1-E74F-9609-5EAE72D5E8E3}" type="sibTrans" cxnId="{1B3E55A1-87A8-FE4C-9685-4A4846B059A1}">
      <dgm:prSet/>
      <dgm:spPr/>
      <dgm:t>
        <a:bodyPr/>
        <a:lstStyle/>
        <a:p>
          <a:endParaRPr lang="en-GB"/>
        </a:p>
      </dgm:t>
    </dgm:pt>
    <dgm:pt modelId="{6F346CFF-2CE7-E244-AB91-2995EC29DE36}">
      <dgm:prSet/>
      <dgm:spPr/>
      <dgm:t>
        <a:bodyPr/>
        <a:lstStyle/>
        <a:p>
          <a:r>
            <a:rPr lang="en-US" dirty="0"/>
            <a:t>A process of re-examination that may make you feel like you know less and less for sure, but  means you’re going into more depth (uncertainty to curiosity) </a:t>
          </a:r>
          <a:endParaRPr lang="en-SG" dirty="0"/>
        </a:p>
      </dgm:t>
    </dgm:pt>
    <dgm:pt modelId="{A23D281F-0C1C-424C-B7BE-37C52B5268DF}" type="parTrans" cxnId="{99D9817D-736F-E44F-B88C-137303AC767B}">
      <dgm:prSet/>
      <dgm:spPr/>
      <dgm:t>
        <a:bodyPr/>
        <a:lstStyle/>
        <a:p>
          <a:endParaRPr lang="en-GB"/>
        </a:p>
      </dgm:t>
    </dgm:pt>
    <dgm:pt modelId="{73588DFF-3F71-D245-8D10-11E1A465D718}" type="sibTrans" cxnId="{99D9817D-736F-E44F-B88C-137303AC767B}">
      <dgm:prSet/>
      <dgm:spPr/>
      <dgm:t>
        <a:bodyPr/>
        <a:lstStyle/>
        <a:p>
          <a:endParaRPr lang="en-GB"/>
        </a:p>
      </dgm:t>
    </dgm:pt>
    <dgm:pt modelId="{69AABACC-E435-A340-93EF-48477D5DB413}">
      <dgm:prSet/>
      <dgm:spPr/>
      <dgm:t>
        <a:bodyPr/>
        <a:lstStyle/>
        <a:p>
          <a:r>
            <a:rPr lang="en-US" dirty="0"/>
            <a:t>You come for answers, but you get more out of the  questions</a:t>
          </a:r>
          <a:endParaRPr lang="en-SG" dirty="0"/>
        </a:p>
      </dgm:t>
    </dgm:pt>
    <dgm:pt modelId="{96B111F8-21B9-5144-BAE9-5E5AFDAB31BC}" type="parTrans" cxnId="{49AE02B5-2DA7-A04C-8D49-D23FEDF4C29A}">
      <dgm:prSet/>
      <dgm:spPr/>
      <dgm:t>
        <a:bodyPr/>
        <a:lstStyle/>
        <a:p>
          <a:endParaRPr lang="en-GB"/>
        </a:p>
      </dgm:t>
    </dgm:pt>
    <dgm:pt modelId="{49C83D1D-EEDC-2B4D-8415-5074280DD248}" type="sibTrans" cxnId="{49AE02B5-2DA7-A04C-8D49-D23FEDF4C29A}">
      <dgm:prSet/>
      <dgm:spPr/>
      <dgm:t>
        <a:bodyPr/>
        <a:lstStyle/>
        <a:p>
          <a:endParaRPr lang="en-GB"/>
        </a:p>
      </dgm:t>
    </dgm:pt>
    <dgm:pt modelId="{72D03F80-D8C9-C642-BD7F-34C6285A6D39}" type="pres">
      <dgm:prSet presAssocID="{7BBFF666-685C-F246-AB70-2BB3156B6755}" presName="diagram" presStyleCnt="0">
        <dgm:presLayoutVars>
          <dgm:dir/>
          <dgm:resizeHandles val="exact"/>
        </dgm:presLayoutVars>
      </dgm:prSet>
      <dgm:spPr/>
    </dgm:pt>
    <dgm:pt modelId="{CBB80D28-3C7A-9743-9701-EB58A30B25C2}" type="pres">
      <dgm:prSet presAssocID="{F2A3D838-21A2-864C-A0C1-955ADCB9F1D0}" presName="node" presStyleLbl="node1" presStyleIdx="0" presStyleCnt="6">
        <dgm:presLayoutVars>
          <dgm:bulletEnabled val="1"/>
        </dgm:presLayoutVars>
      </dgm:prSet>
      <dgm:spPr/>
    </dgm:pt>
    <dgm:pt modelId="{05F28329-6749-A14A-9B75-5236377F6152}" type="pres">
      <dgm:prSet presAssocID="{838BAAAC-90CD-CA43-9C09-2C912D622F5D}" presName="sibTrans" presStyleCnt="0"/>
      <dgm:spPr/>
    </dgm:pt>
    <dgm:pt modelId="{26230724-A928-B74E-9E6E-292CE7B57986}" type="pres">
      <dgm:prSet presAssocID="{2ACE1459-7798-7E44-B692-A2672DAC2D20}" presName="node" presStyleLbl="node1" presStyleIdx="1" presStyleCnt="6">
        <dgm:presLayoutVars>
          <dgm:bulletEnabled val="1"/>
        </dgm:presLayoutVars>
      </dgm:prSet>
      <dgm:spPr/>
    </dgm:pt>
    <dgm:pt modelId="{934D1719-D411-9646-973B-70693EDFFC41}" type="pres">
      <dgm:prSet presAssocID="{1960B71F-AC45-284F-BD6E-C4E2F895112A}" presName="sibTrans" presStyleCnt="0"/>
      <dgm:spPr/>
    </dgm:pt>
    <dgm:pt modelId="{9B87C03A-FB5A-2640-BA2F-AEDE37D163CA}" type="pres">
      <dgm:prSet presAssocID="{ECE0C702-32CD-9C44-BFFF-667AF87C0A52}" presName="node" presStyleLbl="node1" presStyleIdx="2" presStyleCnt="6">
        <dgm:presLayoutVars>
          <dgm:bulletEnabled val="1"/>
        </dgm:presLayoutVars>
      </dgm:prSet>
      <dgm:spPr/>
    </dgm:pt>
    <dgm:pt modelId="{85161A19-B92B-9947-B1A8-D734C9FDB8E4}" type="pres">
      <dgm:prSet presAssocID="{E7141AF6-A6D9-F049-8D21-A40114701C50}" presName="sibTrans" presStyleCnt="0"/>
      <dgm:spPr/>
    </dgm:pt>
    <dgm:pt modelId="{34567DF9-195C-CC40-86FE-81F84D5DE106}" type="pres">
      <dgm:prSet presAssocID="{9DE9E349-6F31-834F-A9F4-48C43F8F97E7}" presName="node" presStyleLbl="node1" presStyleIdx="3" presStyleCnt="6">
        <dgm:presLayoutVars>
          <dgm:bulletEnabled val="1"/>
        </dgm:presLayoutVars>
      </dgm:prSet>
      <dgm:spPr/>
    </dgm:pt>
    <dgm:pt modelId="{87754BA4-CEC9-3B43-965F-C02F859C769C}" type="pres">
      <dgm:prSet presAssocID="{0A2D720F-70A1-E74F-9609-5EAE72D5E8E3}" presName="sibTrans" presStyleCnt="0"/>
      <dgm:spPr/>
    </dgm:pt>
    <dgm:pt modelId="{4A2B1818-F84B-0243-9046-B2BEC326CA72}" type="pres">
      <dgm:prSet presAssocID="{6F346CFF-2CE7-E244-AB91-2995EC29DE36}" presName="node" presStyleLbl="node1" presStyleIdx="4" presStyleCnt="6">
        <dgm:presLayoutVars>
          <dgm:bulletEnabled val="1"/>
        </dgm:presLayoutVars>
      </dgm:prSet>
      <dgm:spPr/>
    </dgm:pt>
    <dgm:pt modelId="{F6257D16-C160-2B40-A821-8E43281CD3F6}" type="pres">
      <dgm:prSet presAssocID="{73588DFF-3F71-D245-8D10-11E1A465D718}" presName="sibTrans" presStyleCnt="0"/>
      <dgm:spPr/>
    </dgm:pt>
    <dgm:pt modelId="{2034ECAC-3E4D-B142-B2BA-61EFAD7B61BD}" type="pres">
      <dgm:prSet presAssocID="{69AABACC-E435-A340-93EF-48477D5DB413}" presName="node" presStyleLbl="node1" presStyleIdx="5" presStyleCnt="6">
        <dgm:presLayoutVars>
          <dgm:bulletEnabled val="1"/>
        </dgm:presLayoutVars>
      </dgm:prSet>
      <dgm:spPr/>
    </dgm:pt>
  </dgm:ptLst>
  <dgm:cxnLst>
    <dgm:cxn modelId="{0A8BE76A-3F9C-A145-963C-290CBE76B103}" type="presOf" srcId="{9DE9E349-6F31-834F-A9F4-48C43F8F97E7}" destId="{34567DF9-195C-CC40-86FE-81F84D5DE106}" srcOrd="0" destOrd="0" presId="urn:microsoft.com/office/officeart/2005/8/layout/default"/>
    <dgm:cxn modelId="{FAAA5A6B-EF92-8A4E-B5AF-72CC6FDC1876}" srcId="{7BBFF666-685C-F246-AB70-2BB3156B6755}" destId="{ECE0C702-32CD-9C44-BFFF-667AF87C0A52}" srcOrd="2" destOrd="0" parTransId="{0A7CE253-5AC0-8144-B768-6C2E333F7801}" sibTransId="{E7141AF6-A6D9-F049-8D21-A40114701C50}"/>
    <dgm:cxn modelId="{99D9817D-736F-E44F-B88C-137303AC767B}" srcId="{7BBFF666-685C-F246-AB70-2BB3156B6755}" destId="{6F346CFF-2CE7-E244-AB91-2995EC29DE36}" srcOrd="4" destOrd="0" parTransId="{A23D281F-0C1C-424C-B7BE-37C52B5268DF}" sibTransId="{73588DFF-3F71-D245-8D10-11E1A465D718}"/>
    <dgm:cxn modelId="{76A0E998-760F-4849-A3D4-87D4EA5141B7}" type="presOf" srcId="{6F346CFF-2CE7-E244-AB91-2995EC29DE36}" destId="{4A2B1818-F84B-0243-9046-B2BEC326CA72}" srcOrd="0" destOrd="0" presId="urn:microsoft.com/office/officeart/2005/8/layout/default"/>
    <dgm:cxn modelId="{07B8C69C-B431-4E4B-BC7B-E35254D79714}" srcId="{7BBFF666-685C-F246-AB70-2BB3156B6755}" destId="{2ACE1459-7798-7E44-B692-A2672DAC2D20}" srcOrd="1" destOrd="0" parTransId="{D3166321-1F1D-454F-BB30-E27A677131D0}" sibTransId="{1960B71F-AC45-284F-BD6E-C4E2F895112A}"/>
    <dgm:cxn modelId="{26282A9D-F926-8F49-9C55-420B32B15994}" type="presOf" srcId="{7BBFF666-685C-F246-AB70-2BB3156B6755}" destId="{72D03F80-D8C9-C642-BD7F-34C6285A6D39}" srcOrd="0" destOrd="0" presId="urn:microsoft.com/office/officeart/2005/8/layout/default"/>
    <dgm:cxn modelId="{1B3E55A1-87A8-FE4C-9685-4A4846B059A1}" srcId="{7BBFF666-685C-F246-AB70-2BB3156B6755}" destId="{9DE9E349-6F31-834F-A9F4-48C43F8F97E7}" srcOrd="3" destOrd="0" parTransId="{BC8CD41F-54F5-8146-B248-4065470E0C8B}" sibTransId="{0A2D720F-70A1-E74F-9609-5EAE72D5E8E3}"/>
    <dgm:cxn modelId="{49AE02B5-2DA7-A04C-8D49-D23FEDF4C29A}" srcId="{7BBFF666-685C-F246-AB70-2BB3156B6755}" destId="{69AABACC-E435-A340-93EF-48477D5DB413}" srcOrd="5" destOrd="0" parTransId="{96B111F8-21B9-5144-BAE9-5E5AFDAB31BC}" sibTransId="{49C83D1D-EEDC-2B4D-8415-5074280DD248}"/>
    <dgm:cxn modelId="{B2E317BA-CFFE-544E-A7F9-3AF2B61839B0}" srcId="{7BBFF666-685C-F246-AB70-2BB3156B6755}" destId="{F2A3D838-21A2-864C-A0C1-955ADCB9F1D0}" srcOrd="0" destOrd="0" parTransId="{B3804400-C309-CA4F-ACEC-52B2F234610A}" sibTransId="{838BAAAC-90CD-CA43-9C09-2C912D622F5D}"/>
    <dgm:cxn modelId="{24497CD9-7C88-B549-85AC-016131C3DCCD}" type="presOf" srcId="{ECE0C702-32CD-9C44-BFFF-667AF87C0A52}" destId="{9B87C03A-FB5A-2640-BA2F-AEDE37D163CA}" srcOrd="0" destOrd="0" presId="urn:microsoft.com/office/officeart/2005/8/layout/default"/>
    <dgm:cxn modelId="{6F0F5DDD-B533-F14D-A2DD-BD80AB09594D}" type="presOf" srcId="{2ACE1459-7798-7E44-B692-A2672DAC2D20}" destId="{26230724-A928-B74E-9E6E-292CE7B57986}" srcOrd="0" destOrd="0" presId="urn:microsoft.com/office/officeart/2005/8/layout/default"/>
    <dgm:cxn modelId="{4A8946EC-698C-AA40-8707-3254A9E029CC}" type="presOf" srcId="{69AABACC-E435-A340-93EF-48477D5DB413}" destId="{2034ECAC-3E4D-B142-B2BA-61EFAD7B61BD}" srcOrd="0" destOrd="0" presId="urn:microsoft.com/office/officeart/2005/8/layout/default"/>
    <dgm:cxn modelId="{D69866F4-8D15-0F4C-ADAF-4D29711B44DB}" type="presOf" srcId="{F2A3D838-21A2-864C-A0C1-955ADCB9F1D0}" destId="{CBB80D28-3C7A-9743-9701-EB58A30B25C2}" srcOrd="0" destOrd="0" presId="urn:microsoft.com/office/officeart/2005/8/layout/default"/>
    <dgm:cxn modelId="{86B2539D-0A62-9447-89BB-D90AD927F36B}" type="presParOf" srcId="{72D03F80-D8C9-C642-BD7F-34C6285A6D39}" destId="{CBB80D28-3C7A-9743-9701-EB58A30B25C2}" srcOrd="0" destOrd="0" presId="urn:microsoft.com/office/officeart/2005/8/layout/default"/>
    <dgm:cxn modelId="{A14490D7-229E-1442-819E-55DDB6D1BC68}" type="presParOf" srcId="{72D03F80-D8C9-C642-BD7F-34C6285A6D39}" destId="{05F28329-6749-A14A-9B75-5236377F6152}" srcOrd="1" destOrd="0" presId="urn:microsoft.com/office/officeart/2005/8/layout/default"/>
    <dgm:cxn modelId="{A8FC64F6-4050-034D-AD42-FBB80532B3F9}" type="presParOf" srcId="{72D03F80-D8C9-C642-BD7F-34C6285A6D39}" destId="{26230724-A928-B74E-9E6E-292CE7B57986}" srcOrd="2" destOrd="0" presId="urn:microsoft.com/office/officeart/2005/8/layout/default"/>
    <dgm:cxn modelId="{FCD98EC3-E1E5-5E41-8805-036166DFA37F}" type="presParOf" srcId="{72D03F80-D8C9-C642-BD7F-34C6285A6D39}" destId="{934D1719-D411-9646-973B-70693EDFFC41}" srcOrd="3" destOrd="0" presId="urn:microsoft.com/office/officeart/2005/8/layout/default"/>
    <dgm:cxn modelId="{F8805BAB-AC48-C447-8E7A-0783A3736386}" type="presParOf" srcId="{72D03F80-D8C9-C642-BD7F-34C6285A6D39}" destId="{9B87C03A-FB5A-2640-BA2F-AEDE37D163CA}" srcOrd="4" destOrd="0" presId="urn:microsoft.com/office/officeart/2005/8/layout/default"/>
    <dgm:cxn modelId="{53C24134-A086-074A-91EB-6FA787D2B8B6}" type="presParOf" srcId="{72D03F80-D8C9-C642-BD7F-34C6285A6D39}" destId="{85161A19-B92B-9947-B1A8-D734C9FDB8E4}" srcOrd="5" destOrd="0" presId="urn:microsoft.com/office/officeart/2005/8/layout/default"/>
    <dgm:cxn modelId="{E373642E-56CA-9D45-817B-A6D76BD87870}" type="presParOf" srcId="{72D03F80-D8C9-C642-BD7F-34C6285A6D39}" destId="{34567DF9-195C-CC40-86FE-81F84D5DE106}" srcOrd="6" destOrd="0" presId="urn:microsoft.com/office/officeart/2005/8/layout/default"/>
    <dgm:cxn modelId="{F496F435-D9AD-5447-B9CD-DB28EA8D42CC}" type="presParOf" srcId="{72D03F80-D8C9-C642-BD7F-34C6285A6D39}" destId="{87754BA4-CEC9-3B43-965F-C02F859C769C}" srcOrd="7" destOrd="0" presId="urn:microsoft.com/office/officeart/2005/8/layout/default"/>
    <dgm:cxn modelId="{49977C1A-6374-6944-935E-47DA038D6C87}" type="presParOf" srcId="{72D03F80-D8C9-C642-BD7F-34C6285A6D39}" destId="{4A2B1818-F84B-0243-9046-B2BEC326CA72}" srcOrd="8" destOrd="0" presId="urn:microsoft.com/office/officeart/2005/8/layout/default"/>
    <dgm:cxn modelId="{CF6878E6-0F3F-1A46-B13F-098766945766}" type="presParOf" srcId="{72D03F80-D8C9-C642-BD7F-34C6285A6D39}" destId="{F6257D16-C160-2B40-A821-8E43281CD3F6}" srcOrd="9" destOrd="0" presId="urn:microsoft.com/office/officeart/2005/8/layout/default"/>
    <dgm:cxn modelId="{CC7DBD58-A66D-3744-8ECE-AC687F02D2BE}" type="presParOf" srcId="{72D03F80-D8C9-C642-BD7F-34C6285A6D39}" destId="{2034ECAC-3E4D-B142-B2BA-61EFAD7B61B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15DEFA0-C9E3-4B33-9F3C-0FF2617A81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8AADA68-FEC9-4299-9D64-A6DFFB93A6CC}">
      <dgm:prSet/>
      <dgm:spPr/>
      <dgm:t>
        <a:bodyPr/>
        <a:lstStyle/>
        <a:p>
          <a:pPr>
            <a:lnSpc>
              <a:spcPct val="100000"/>
            </a:lnSpc>
          </a:pPr>
          <a:r>
            <a:rPr lang="en-US" dirty="0"/>
            <a:t>Zoom fatigue</a:t>
          </a:r>
        </a:p>
      </dgm:t>
    </dgm:pt>
    <dgm:pt modelId="{BB23CE70-15CE-4A84-92F3-EB51AF7CB6E9}" type="parTrans" cxnId="{72DFB73E-5C18-4AEA-B08D-1C9E6C20D67B}">
      <dgm:prSet/>
      <dgm:spPr/>
      <dgm:t>
        <a:bodyPr/>
        <a:lstStyle/>
        <a:p>
          <a:endParaRPr lang="en-US"/>
        </a:p>
      </dgm:t>
    </dgm:pt>
    <dgm:pt modelId="{73F8FE79-782A-4371-9ED8-76556E5DA485}" type="sibTrans" cxnId="{72DFB73E-5C18-4AEA-B08D-1C9E6C20D67B}">
      <dgm:prSet/>
      <dgm:spPr/>
      <dgm:t>
        <a:bodyPr/>
        <a:lstStyle/>
        <a:p>
          <a:endParaRPr lang="en-US"/>
        </a:p>
      </dgm:t>
    </dgm:pt>
    <dgm:pt modelId="{B34F65A1-E6C8-4AF6-B2EF-B42FFD26689C}">
      <dgm:prSet/>
      <dgm:spPr/>
      <dgm:t>
        <a:bodyPr/>
        <a:lstStyle/>
        <a:p>
          <a:pPr>
            <a:lnSpc>
              <a:spcPct val="100000"/>
            </a:lnSpc>
          </a:pPr>
          <a:r>
            <a:rPr lang="en-US" dirty="0"/>
            <a:t>Higher likelihood of “learning by osmosis” and multi-tasking</a:t>
          </a:r>
        </a:p>
      </dgm:t>
    </dgm:pt>
    <dgm:pt modelId="{9334886F-D410-47F0-8579-A543CA613974}" type="parTrans" cxnId="{EAD9B0B0-0FC5-4741-8F91-E717A4DBCEDD}">
      <dgm:prSet/>
      <dgm:spPr/>
      <dgm:t>
        <a:bodyPr/>
        <a:lstStyle/>
        <a:p>
          <a:endParaRPr lang="en-US"/>
        </a:p>
      </dgm:t>
    </dgm:pt>
    <dgm:pt modelId="{0D1AC1A8-3141-4AB0-92D1-9EB3E4C1F2CC}" type="sibTrans" cxnId="{EAD9B0B0-0FC5-4741-8F91-E717A4DBCEDD}">
      <dgm:prSet/>
      <dgm:spPr/>
      <dgm:t>
        <a:bodyPr/>
        <a:lstStyle/>
        <a:p>
          <a:endParaRPr lang="en-US"/>
        </a:p>
      </dgm:t>
    </dgm:pt>
    <dgm:pt modelId="{0FCDBC73-5506-456C-B50A-2C80D6448F9D}">
      <dgm:prSet/>
      <dgm:spPr/>
      <dgm:t>
        <a:bodyPr/>
        <a:lstStyle/>
        <a:p>
          <a:pPr>
            <a:lnSpc>
              <a:spcPct val="100000"/>
            </a:lnSpc>
          </a:pPr>
          <a:r>
            <a:rPr lang="en-US" dirty="0"/>
            <a:t>Online learning and a devolution into social media as education</a:t>
          </a:r>
        </a:p>
      </dgm:t>
    </dgm:pt>
    <dgm:pt modelId="{4DB349BE-5C75-4B81-A4C5-2D6570CBE045}" type="parTrans" cxnId="{1C75D4CE-AA6F-4BA6-8A68-DA34D5845846}">
      <dgm:prSet/>
      <dgm:spPr/>
      <dgm:t>
        <a:bodyPr/>
        <a:lstStyle/>
        <a:p>
          <a:endParaRPr lang="en-US"/>
        </a:p>
      </dgm:t>
    </dgm:pt>
    <dgm:pt modelId="{425ADD4F-C9C2-4CCE-A144-57A22E574FF0}" type="sibTrans" cxnId="{1C75D4CE-AA6F-4BA6-8A68-DA34D5845846}">
      <dgm:prSet/>
      <dgm:spPr/>
      <dgm:t>
        <a:bodyPr/>
        <a:lstStyle/>
        <a:p>
          <a:endParaRPr lang="en-US"/>
        </a:p>
      </dgm:t>
    </dgm:pt>
    <dgm:pt modelId="{20193BC9-E862-4DE1-B066-54C7F1FB31AC}" type="pres">
      <dgm:prSet presAssocID="{915DEFA0-C9E3-4B33-9F3C-0FF2617A818D}" presName="root" presStyleCnt="0">
        <dgm:presLayoutVars>
          <dgm:dir/>
          <dgm:resizeHandles val="exact"/>
        </dgm:presLayoutVars>
      </dgm:prSet>
      <dgm:spPr/>
    </dgm:pt>
    <dgm:pt modelId="{F057A6C5-94F9-44DC-AB9B-850599A2BA12}" type="pres">
      <dgm:prSet presAssocID="{38AADA68-FEC9-4299-9D64-A6DFFB93A6CC}" presName="compNode" presStyleCnt="0"/>
      <dgm:spPr/>
    </dgm:pt>
    <dgm:pt modelId="{F35FA33D-DDC1-439D-B957-EB504728DE6D}" type="pres">
      <dgm:prSet presAssocID="{38AADA68-FEC9-4299-9D64-A6DFFB93A6CC}" presName="bgRect" presStyleLbl="bgShp" presStyleIdx="0" presStyleCnt="3"/>
      <dgm:spPr/>
    </dgm:pt>
    <dgm:pt modelId="{EA40CCF6-E46B-4FC7-9E39-F265522999CA}" type="pres">
      <dgm:prSet presAssocID="{38AADA68-FEC9-4299-9D64-A6DFFB93A6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B9F3A0A-8F11-44F9-8F9B-F9876ABE6EC3}" type="pres">
      <dgm:prSet presAssocID="{38AADA68-FEC9-4299-9D64-A6DFFB93A6CC}" presName="spaceRect" presStyleCnt="0"/>
      <dgm:spPr/>
    </dgm:pt>
    <dgm:pt modelId="{177519BE-AD1D-447A-9ABE-B1CB9EA3FD2C}" type="pres">
      <dgm:prSet presAssocID="{38AADA68-FEC9-4299-9D64-A6DFFB93A6CC}" presName="parTx" presStyleLbl="revTx" presStyleIdx="0" presStyleCnt="3">
        <dgm:presLayoutVars>
          <dgm:chMax val="0"/>
          <dgm:chPref val="0"/>
        </dgm:presLayoutVars>
      </dgm:prSet>
      <dgm:spPr/>
    </dgm:pt>
    <dgm:pt modelId="{8DAF22F1-3E66-40C8-8999-D778746FDEED}" type="pres">
      <dgm:prSet presAssocID="{73F8FE79-782A-4371-9ED8-76556E5DA485}" presName="sibTrans" presStyleCnt="0"/>
      <dgm:spPr/>
    </dgm:pt>
    <dgm:pt modelId="{BE85B736-8B97-4F43-8C25-A325D2870E1F}" type="pres">
      <dgm:prSet presAssocID="{B34F65A1-E6C8-4AF6-B2EF-B42FFD26689C}" presName="compNode" presStyleCnt="0"/>
      <dgm:spPr/>
    </dgm:pt>
    <dgm:pt modelId="{F7BF901A-FB0C-41D6-9C61-C2D541F9CC9B}" type="pres">
      <dgm:prSet presAssocID="{B34F65A1-E6C8-4AF6-B2EF-B42FFD26689C}" presName="bgRect" presStyleLbl="bgShp" presStyleIdx="1" presStyleCnt="3"/>
      <dgm:spPr/>
    </dgm:pt>
    <dgm:pt modelId="{2EF644AA-1A7B-4850-81FD-A24C3F0E350F}" type="pres">
      <dgm:prSet presAssocID="{B34F65A1-E6C8-4AF6-B2EF-B42FFD2668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
        </a:ext>
      </dgm:extLst>
    </dgm:pt>
    <dgm:pt modelId="{851BF944-F44F-47CD-BC79-4D195AC8A9D0}" type="pres">
      <dgm:prSet presAssocID="{B34F65A1-E6C8-4AF6-B2EF-B42FFD26689C}" presName="spaceRect" presStyleCnt="0"/>
      <dgm:spPr/>
    </dgm:pt>
    <dgm:pt modelId="{80E6903C-E7EC-415B-A4F6-E24CA6004156}" type="pres">
      <dgm:prSet presAssocID="{B34F65A1-E6C8-4AF6-B2EF-B42FFD26689C}" presName="parTx" presStyleLbl="revTx" presStyleIdx="1" presStyleCnt="3">
        <dgm:presLayoutVars>
          <dgm:chMax val="0"/>
          <dgm:chPref val="0"/>
        </dgm:presLayoutVars>
      </dgm:prSet>
      <dgm:spPr/>
    </dgm:pt>
    <dgm:pt modelId="{95AB7FF2-5C8C-4380-AE7C-526DA156903A}" type="pres">
      <dgm:prSet presAssocID="{0D1AC1A8-3141-4AB0-92D1-9EB3E4C1F2CC}" presName="sibTrans" presStyleCnt="0"/>
      <dgm:spPr/>
    </dgm:pt>
    <dgm:pt modelId="{6C0919F7-85E3-42E9-B7F7-8187B02023E4}" type="pres">
      <dgm:prSet presAssocID="{0FCDBC73-5506-456C-B50A-2C80D6448F9D}" presName="compNode" presStyleCnt="0"/>
      <dgm:spPr/>
    </dgm:pt>
    <dgm:pt modelId="{4996BE4D-46B8-4611-B029-68EFC6C17F30}" type="pres">
      <dgm:prSet presAssocID="{0FCDBC73-5506-456C-B50A-2C80D6448F9D}" presName="bgRect" presStyleLbl="bgShp" presStyleIdx="2" presStyleCnt="3"/>
      <dgm:spPr/>
    </dgm:pt>
    <dgm:pt modelId="{77C9AD6F-6A89-4389-B668-6DA10F2C9018}" type="pres">
      <dgm:prSet presAssocID="{0FCDBC73-5506-456C-B50A-2C80D6448F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18855B89-0C01-49FF-A3C5-49B9FEA98615}" type="pres">
      <dgm:prSet presAssocID="{0FCDBC73-5506-456C-B50A-2C80D6448F9D}" presName="spaceRect" presStyleCnt="0"/>
      <dgm:spPr/>
    </dgm:pt>
    <dgm:pt modelId="{151C859D-5625-4091-8978-90F5D898553B}" type="pres">
      <dgm:prSet presAssocID="{0FCDBC73-5506-456C-B50A-2C80D6448F9D}" presName="parTx" presStyleLbl="revTx" presStyleIdx="2" presStyleCnt="3">
        <dgm:presLayoutVars>
          <dgm:chMax val="0"/>
          <dgm:chPref val="0"/>
        </dgm:presLayoutVars>
      </dgm:prSet>
      <dgm:spPr/>
    </dgm:pt>
  </dgm:ptLst>
  <dgm:cxnLst>
    <dgm:cxn modelId="{40CE5D2C-381A-4F02-A5AF-B57E2CEA7EF6}" type="presOf" srcId="{B34F65A1-E6C8-4AF6-B2EF-B42FFD26689C}" destId="{80E6903C-E7EC-415B-A4F6-E24CA6004156}" srcOrd="0" destOrd="0" presId="urn:microsoft.com/office/officeart/2018/2/layout/IconVerticalSolidList"/>
    <dgm:cxn modelId="{72DFB73E-5C18-4AEA-B08D-1C9E6C20D67B}" srcId="{915DEFA0-C9E3-4B33-9F3C-0FF2617A818D}" destId="{38AADA68-FEC9-4299-9D64-A6DFFB93A6CC}" srcOrd="0" destOrd="0" parTransId="{BB23CE70-15CE-4A84-92F3-EB51AF7CB6E9}" sibTransId="{73F8FE79-782A-4371-9ED8-76556E5DA485}"/>
    <dgm:cxn modelId="{6A8C4C58-A485-4ED4-B17C-CD4A4C4B27C3}" type="presOf" srcId="{38AADA68-FEC9-4299-9D64-A6DFFB93A6CC}" destId="{177519BE-AD1D-447A-9ABE-B1CB9EA3FD2C}" srcOrd="0" destOrd="0" presId="urn:microsoft.com/office/officeart/2018/2/layout/IconVerticalSolidList"/>
    <dgm:cxn modelId="{0908495F-34E3-4FED-ADA2-FFBCCA22BE9A}" type="presOf" srcId="{915DEFA0-C9E3-4B33-9F3C-0FF2617A818D}" destId="{20193BC9-E862-4DE1-B066-54C7F1FB31AC}" srcOrd="0" destOrd="0" presId="urn:microsoft.com/office/officeart/2018/2/layout/IconVerticalSolidList"/>
    <dgm:cxn modelId="{EAD9B0B0-0FC5-4741-8F91-E717A4DBCEDD}" srcId="{915DEFA0-C9E3-4B33-9F3C-0FF2617A818D}" destId="{B34F65A1-E6C8-4AF6-B2EF-B42FFD26689C}" srcOrd="1" destOrd="0" parTransId="{9334886F-D410-47F0-8579-A543CA613974}" sibTransId="{0D1AC1A8-3141-4AB0-92D1-9EB3E4C1F2CC}"/>
    <dgm:cxn modelId="{1C75D4CE-AA6F-4BA6-8A68-DA34D5845846}" srcId="{915DEFA0-C9E3-4B33-9F3C-0FF2617A818D}" destId="{0FCDBC73-5506-456C-B50A-2C80D6448F9D}" srcOrd="2" destOrd="0" parTransId="{4DB349BE-5C75-4B81-A4C5-2D6570CBE045}" sibTransId="{425ADD4F-C9C2-4CCE-A144-57A22E574FF0}"/>
    <dgm:cxn modelId="{0FD58AD2-99F4-444B-A071-29EFDEAC2D5D}" type="presOf" srcId="{0FCDBC73-5506-456C-B50A-2C80D6448F9D}" destId="{151C859D-5625-4091-8978-90F5D898553B}" srcOrd="0" destOrd="0" presId="urn:microsoft.com/office/officeart/2018/2/layout/IconVerticalSolidList"/>
    <dgm:cxn modelId="{DFEF0247-E6BE-46B9-A7BE-04A014857181}" type="presParOf" srcId="{20193BC9-E862-4DE1-B066-54C7F1FB31AC}" destId="{F057A6C5-94F9-44DC-AB9B-850599A2BA12}" srcOrd="0" destOrd="0" presId="urn:microsoft.com/office/officeart/2018/2/layout/IconVerticalSolidList"/>
    <dgm:cxn modelId="{DF606431-EA2B-4AA6-B981-73614884508B}" type="presParOf" srcId="{F057A6C5-94F9-44DC-AB9B-850599A2BA12}" destId="{F35FA33D-DDC1-439D-B957-EB504728DE6D}" srcOrd="0" destOrd="0" presId="urn:microsoft.com/office/officeart/2018/2/layout/IconVerticalSolidList"/>
    <dgm:cxn modelId="{CF9A0CE2-4BB8-4204-8544-60044AB3947B}" type="presParOf" srcId="{F057A6C5-94F9-44DC-AB9B-850599A2BA12}" destId="{EA40CCF6-E46B-4FC7-9E39-F265522999CA}" srcOrd="1" destOrd="0" presId="urn:microsoft.com/office/officeart/2018/2/layout/IconVerticalSolidList"/>
    <dgm:cxn modelId="{29F4E9A8-F563-463A-9656-84A2D23789C6}" type="presParOf" srcId="{F057A6C5-94F9-44DC-AB9B-850599A2BA12}" destId="{7B9F3A0A-8F11-44F9-8F9B-F9876ABE6EC3}" srcOrd="2" destOrd="0" presId="urn:microsoft.com/office/officeart/2018/2/layout/IconVerticalSolidList"/>
    <dgm:cxn modelId="{A6ABE73C-9E80-4794-8B73-189464887355}" type="presParOf" srcId="{F057A6C5-94F9-44DC-AB9B-850599A2BA12}" destId="{177519BE-AD1D-447A-9ABE-B1CB9EA3FD2C}" srcOrd="3" destOrd="0" presId="urn:microsoft.com/office/officeart/2018/2/layout/IconVerticalSolidList"/>
    <dgm:cxn modelId="{44C410FA-BEED-40D7-96E8-73942069BD83}" type="presParOf" srcId="{20193BC9-E862-4DE1-B066-54C7F1FB31AC}" destId="{8DAF22F1-3E66-40C8-8999-D778746FDEED}" srcOrd="1" destOrd="0" presId="urn:microsoft.com/office/officeart/2018/2/layout/IconVerticalSolidList"/>
    <dgm:cxn modelId="{F18CFFF4-134B-4216-A773-95C279882E23}" type="presParOf" srcId="{20193BC9-E862-4DE1-B066-54C7F1FB31AC}" destId="{BE85B736-8B97-4F43-8C25-A325D2870E1F}" srcOrd="2" destOrd="0" presId="urn:microsoft.com/office/officeart/2018/2/layout/IconVerticalSolidList"/>
    <dgm:cxn modelId="{5076B0F2-6A4F-4EB1-9F0C-A8E662C22940}" type="presParOf" srcId="{BE85B736-8B97-4F43-8C25-A325D2870E1F}" destId="{F7BF901A-FB0C-41D6-9C61-C2D541F9CC9B}" srcOrd="0" destOrd="0" presId="urn:microsoft.com/office/officeart/2018/2/layout/IconVerticalSolidList"/>
    <dgm:cxn modelId="{86217C73-108A-49EF-A3A9-910EA004BAFE}" type="presParOf" srcId="{BE85B736-8B97-4F43-8C25-A325D2870E1F}" destId="{2EF644AA-1A7B-4850-81FD-A24C3F0E350F}" srcOrd="1" destOrd="0" presId="urn:microsoft.com/office/officeart/2018/2/layout/IconVerticalSolidList"/>
    <dgm:cxn modelId="{A4183469-D8B3-4737-AD47-6BEE65C7B6FE}" type="presParOf" srcId="{BE85B736-8B97-4F43-8C25-A325D2870E1F}" destId="{851BF944-F44F-47CD-BC79-4D195AC8A9D0}" srcOrd="2" destOrd="0" presId="urn:microsoft.com/office/officeart/2018/2/layout/IconVerticalSolidList"/>
    <dgm:cxn modelId="{D2C460E6-8D78-4EFE-A40C-8362F0C5D3FE}" type="presParOf" srcId="{BE85B736-8B97-4F43-8C25-A325D2870E1F}" destId="{80E6903C-E7EC-415B-A4F6-E24CA6004156}" srcOrd="3" destOrd="0" presId="urn:microsoft.com/office/officeart/2018/2/layout/IconVerticalSolidList"/>
    <dgm:cxn modelId="{193DF981-623D-4C5F-A002-B779BE75477C}" type="presParOf" srcId="{20193BC9-E862-4DE1-B066-54C7F1FB31AC}" destId="{95AB7FF2-5C8C-4380-AE7C-526DA156903A}" srcOrd="3" destOrd="0" presId="urn:microsoft.com/office/officeart/2018/2/layout/IconVerticalSolidList"/>
    <dgm:cxn modelId="{FFB2B7B6-B637-4B3D-91CA-C05C106532BB}" type="presParOf" srcId="{20193BC9-E862-4DE1-B066-54C7F1FB31AC}" destId="{6C0919F7-85E3-42E9-B7F7-8187B02023E4}" srcOrd="4" destOrd="0" presId="urn:microsoft.com/office/officeart/2018/2/layout/IconVerticalSolidList"/>
    <dgm:cxn modelId="{16A089D2-2A53-4B89-9BC7-0307DC942CD9}" type="presParOf" srcId="{6C0919F7-85E3-42E9-B7F7-8187B02023E4}" destId="{4996BE4D-46B8-4611-B029-68EFC6C17F30}" srcOrd="0" destOrd="0" presId="urn:microsoft.com/office/officeart/2018/2/layout/IconVerticalSolidList"/>
    <dgm:cxn modelId="{636801B5-6400-47FC-AF7B-1648110B9F6D}" type="presParOf" srcId="{6C0919F7-85E3-42E9-B7F7-8187B02023E4}" destId="{77C9AD6F-6A89-4389-B668-6DA10F2C9018}" srcOrd="1" destOrd="0" presId="urn:microsoft.com/office/officeart/2018/2/layout/IconVerticalSolidList"/>
    <dgm:cxn modelId="{95B090F2-4E28-404D-9DBC-F4F97D518CBE}" type="presParOf" srcId="{6C0919F7-85E3-42E9-B7F7-8187B02023E4}" destId="{18855B89-0C01-49FF-A3C5-49B9FEA98615}" srcOrd="2" destOrd="0" presId="urn:microsoft.com/office/officeart/2018/2/layout/IconVerticalSolidList"/>
    <dgm:cxn modelId="{7E096A38-11FB-42A8-B85D-0F9024B23071}" type="presParOf" srcId="{6C0919F7-85E3-42E9-B7F7-8187B02023E4}" destId="{151C859D-5625-4091-8978-90F5D89855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5A61A-B5FE-4394-8278-DE170B413D02}"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901E26BC-35BE-4177-9BFB-B76A01B31870}">
      <dgm:prSet/>
      <dgm:spPr/>
      <dgm:t>
        <a:bodyPr/>
        <a:lstStyle/>
        <a:p>
          <a:r>
            <a:rPr lang="en-US"/>
            <a:t>Introduction to Psychology (PL1101E)</a:t>
          </a:r>
        </a:p>
      </dgm:t>
    </dgm:pt>
    <dgm:pt modelId="{10D6819D-E688-4138-9FA2-3EF0373B22E1}" type="parTrans" cxnId="{678F8D59-4F42-4D72-B2ED-067A4C725F4F}">
      <dgm:prSet/>
      <dgm:spPr/>
      <dgm:t>
        <a:bodyPr/>
        <a:lstStyle/>
        <a:p>
          <a:endParaRPr lang="en-US"/>
        </a:p>
      </dgm:t>
    </dgm:pt>
    <dgm:pt modelId="{4732D613-1701-4CD9-B66B-F8093660F998}" type="sibTrans" cxnId="{678F8D59-4F42-4D72-B2ED-067A4C725F4F}">
      <dgm:prSet/>
      <dgm:spPr/>
      <dgm:t>
        <a:bodyPr/>
        <a:lstStyle/>
        <a:p>
          <a:endParaRPr lang="en-US"/>
        </a:p>
      </dgm:t>
    </dgm:pt>
    <dgm:pt modelId="{A9DFC99B-865B-436D-A706-9446D9CB118A}">
      <dgm:prSet/>
      <dgm:spPr/>
      <dgm:t>
        <a:bodyPr/>
        <a:lstStyle/>
        <a:p>
          <a:r>
            <a:rPr lang="en-US"/>
            <a:t>Historical Controversies in Psychology (PL4242)</a:t>
          </a:r>
        </a:p>
      </dgm:t>
    </dgm:pt>
    <dgm:pt modelId="{6D874C97-BCC9-4FD7-900A-3BA91BEAD6D3}" type="parTrans" cxnId="{B9A73E34-DF3F-4DF9-945E-17C15CCA9D03}">
      <dgm:prSet/>
      <dgm:spPr/>
      <dgm:t>
        <a:bodyPr/>
        <a:lstStyle/>
        <a:p>
          <a:endParaRPr lang="en-US"/>
        </a:p>
      </dgm:t>
    </dgm:pt>
    <dgm:pt modelId="{AC4EE6C9-E298-44F7-AEB5-297F2BD9791E}" type="sibTrans" cxnId="{B9A73E34-DF3F-4DF9-945E-17C15CCA9D03}">
      <dgm:prSet/>
      <dgm:spPr/>
      <dgm:t>
        <a:bodyPr/>
        <a:lstStyle/>
        <a:p>
          <a:endParaRPr lang="en-US"/>
        </a:p>
      </dgm:t>
    </dgm:pt>
    <dgm:pt modelId="{925CE122-21C7-439F-A1F9-C50E0534719F}">
      <dgm:prSet/>
      <dgm:spPr/>
      <dgm:t>
        <a:bodyPr/>
        <a:lstStyle/>
        <a:p>
          <a:r>
            <a:rPr lang="en-GB" dirty="0"/>
            <a:t>HSS1000 Understanding Social Complexity</a:t>
          </a:r>
          <a:endParaRPr lang="en-US" dirty="0"/>
        </a:p>
      </dgm:t>
    </dgm:pt>
    <dgm:pt modelId="{CAC35055-BB58-4F69-8F67-681CBA511951}" type="parTrans" cxnId="{A2857DDF-D557-40C2-9F06-FB6D83F9BA55}">
      <dgm:prSet/>
      <dgm:spPr/>
      <dgm:t>
        <a:bodyPr/>
        <a:lstStyle/>
        <a:p>
          <a:endParaRPr lang="en-US"/>
        </a:p>
      </dgm:t>
    </dgm:pt>
    <dgm:pt modelId="{8139CAF2-F0A4-4B0D-98E7-C4015F12F867}" type="sibTrans" cxnId="{A2857DDF-D557-40C2-9F06-FB6D83F9BA55}">
      <dgm:prSet/>
      <dgm:spPr/>
      <dgm:t>
        <a:bodyPr/>
        <a:lstStyle/>
        <a:p>
          <a:endParaRPr lang="en-US"/>
        </a:p>
      </dgm:t>
    </dgm:pt>
    <dgm:pt modelId="{99C3190C-94A8-D54A-A096-4AA17688819B}" type="pres">
      <dgm:prSet presAssocID="{5C75A61A-B5FE-4394-8278-DE170B413D02}" presName="outerComposite" presStyleCnt="0">
        <dgm:presLayoutVars>
          <dgm:chMax val="5"/>
          <dgm:dir/>
          <dgm:resizeHandles val="exact"/>
        </dgm:presLayoutVars>
      </dgm:prSet>
      <dgm:spPr/>
    </dgm:pt>
    <dgm:pt modelId="{1E6B9DBF-01EF-A144-AA9E-884C236C63C4}" type="pres">
      <dgm:prSet presAssocID="{5C75A61A-B5FE-4394-8278-DE170B413D02}" presName="dummyMaxCanvas" presStyleCnt="0">
        <dgm:presLayoutVars/>
      </dgm:prSet>
      <dgm:spPr/>
    </dgm:pt>
    <dgm:pt modelId="{5B671265-AF0F-DF40-AD67-C58EFD9053B8}" type="pres">
      <dgm:prSet presAssocID="{5C75A61A-B5FE-4394-8278-DE170B413D02}" presName="ThreeNodes_1" presStyleLbl="node1" presStyleIdx="0" presStyleCnt="3">
        <dgm:presLayoutVars>
          <dgm:bulletEnabled val="1"/>
        </dgm:presLayoutVars>
      </dgm:prSet>
      <dgm:spPr/>
    </dgm:pt>
    <dgm:pt modelId="{E9E1B1D0-EC77-C243-BC68-8C2043CC3D2F}" type="pres">
      <dgm:prSet presAssocID="{5C75A61A-B5FE-4394-8278-DE170B413D02}" presName="ThreeNodes_2" presStyleLbl="node1" presStyleIdx="1" presStyleCnt="3">
        <dgm:presLayoutVars>
          <dgm:bulletEnabled val="1"/>
        </dgm:presLayoutVars>
      </dgm:prSet>
      <dgm:spPr/>
    </dgm:pt>
    <dgm:pt modelId="{F0BD2EC6-B735-CE46-85A7-D712AB248C1D}" type="pres">
      <dgm:prSet presAssocID="{5C75A61A-B5FE-4394-8278-DE170B413D02}" presName="ThreeNodes_3" presStyleLbl="node1" presStyleIdx="2" presStyleCnt="3">
        <dgm:presLayoutVars>
          <dgm:bulletEnabled val="1"/>
        </dgm:presLayoutVars>
      </dgm:prSet>
      <dgm:spPr/>
    </dgm:pt>
    <dgm:pt modelId="{9E4960A0-020C-2D40-BFD3-FF5C5C1D5B15}" type="pres">
      <dgm:prSet presAssocID="{5C75A61A-B5FE-4394-8278-DE170B413D02}" presName="ThreeConn_1-2" presStyleLbl="fgAccFollowNode1" presStyleIdx="0" presStyleCnt="2">
        <dgm:presLayoutVars>
          <dgm:bulletEnabled val="1"/>
        </dgm:presLayoutVars>
      </dgm:prSet>
      <dgm:spPr/>
    </dgm:pt>
    <dgm:pt modelId="{0A245B3C-6EE4-4C49-B095-9C6662242B50}" type="pres">
      <dgm:prSet presAssocID="{5C75A61A-B5FE-4394-8278-DE170B413D02}" presName="ThreeConn_2-3" presStyleLbl="fgAccFollowNode1" presStyleIdx="1" presStyleCnt="2">
        <dgm:presLayoutVars>
          <dgm:bulletEnabled val="1"/>
        </dgm:presLayoutVars>
      </dgm:prSet>
      <dgm:spPr/>
    </dgm:pt>
    <dgm:pt modelId="{AF38E8E1-96C8-1942-A5C5-612DF69451D0}" type="pres">
      <dgm:prSet presAssocID="{5C75A61A-B5FE-4394-8278-DE170B413D02}" presName="ThreeNodes_1_text" presStyleLbl="node1" presStyleIdx="2" presStyleCnt="3">
        <dgm:presLayoutVars>
          <dgm:bulletEnabled val="1"/>
        </dgm:presLayoutVars>
      </dgm:prSet>
      <dgm:spPr/>
    </dgm:pt>
    <dgm:pt modelId="{0F2E45B6-47DB-AF47-B380-1AA2F96995A0}" type="pres">
      <dgm:prSet presAssocID="{5C75A61A-B5FE-4394-8278-DE170B413D02}" presName="ThreeNodes_2_text" presStyleLbl="node1" presStyleIdx="2" presStyleCnt="3">
        <dgm:presLayoutVars>
          <dgm:bulletEnabled val="1"/>
        </dgm:presLayoutVars>
      </dgm:prSet>
      <dgm:spPr/>
    </dgm:pt>
    <dgm:pt modelId="{C6F13F93-09C7-FA4F-8570-464F16E3011F}" type="pres">
      <dgm:prSet presAssocID="{5C75A61A-B5FE-4394-8278-DE170B413D02}" presName="ThreeNodes_3_text" presStyleLbl="node1" presStyleIdx="2" presStyleCnt="3">
        <dgm:presLayoutVars>
          <dgm:bulletEnabled val="1"/>
        </dgm:presLayoutVars>
      </dgm:prSet>
      <dgm:spPr/>
    </dgm:pt>
  </dgm:ptLst>
  <dgm:cxnLst>
    <dgm:cxn modelId="{D5AE1F11-6E1E-2F4B-8BE3-1E6B5B4F095A}" type="presOf" srcId="{A9DFC99B-865B-436D-A706-9446D9CB118A}" destId="{C6F13F93-09C7-FA4F-8570-464F16E3011F}" srcOrd="1" destOrd="0" presId="urn:microsoft.com/office/officeart/2005/8/layout/vProcess5"/>
    <dgm:cxn modelId="{CB872D29-008D-384D-986C-1F08F335C4DF}" type="presOf" srcId="{8139CAF2-F0A4-4B0D-98E7-C4015F12F867}" destId="{9E4960A0-020C-2D40-BFD3-FF5C5C1D5B15}" srcOrd="0" destOrd="0" presId="urn:microsoft.com/office/officeart/2005/8/layout/vProcess5"/>
    <dgm:cxn modelId="{B9A73E34-DF3F-4DF9-945E-17C15CCA9D03}" srcId="{5C75A61A-B5FE-4394-8278-DE170B413D02}" destId="{A9DFC99B-865B-436D-A706-9446D9CB118A}" srcOrd="2" destOrd="0" parTransId="{6D874C97-BCC9-4FD7-900A-3BA91BEAD6D3}" sibTransId="{AC4EE6C9-E298-44F7-AEB5-297F2BD9791E}"/>
    <dgm:cxn modelId="{678F8D59-4F42-4D72-B2ED-067A4C725F4F}" srcId="{5C75A61A-B5FE-4394-8278-DE170B413D02}" destId="{901E26BC-35BE-4177-9BFB-B76A01B31870}" srcOrd="1" destOrd="0" parTransId="{10D6819D-E688-4138-9FA2-3EF0373B22E1}" sibTransId="{4732D613-1701-4CD9-B66B-F8093660F998}"/>
    <dgm:cxn modelId="{519CB376-32B9-8F47-9806-408F0B63F7B6}" type="presOf" srcId="{925CE122-21C7-439F-A1F9-C50E0534719F}" destId="{5B671265-AF0F-DF40-AD67-C58EFD9053B8}" srcOrd="0" destOrd="0" presId="urn:microsoft.com/office/officeart/2005/8/layout/vProcess5"/>
    <dgm:cxn modelId="{51604B99-C416-1B44-886A-0B28C07FFA7A}" type="presOf" srcId="{A9DFC99B-865B-436D-A706-9446D9CB118A}" destId="{F0BD2EC6-B735-CE46-85A7-D712AB248C1D}" srcOrd="0" destOrd="0" presId="urn:microsoft.com/office/officeart/2005/8/layout/vProcess5"/>
    <dgm:cxn modelId="{D1BC15A6-A989-F34B-8E7F-57213EB3CDEC}" type="presOf" srcId="{5C75A61A-B5FE-4394-8278-DE170B413D02}" destId="{99C3190C-94A8-D54A-A096-4AA17688819B}" srcOrd="0" destOrd="0" presId="urn:microsoft.com/office/officeart/2005/8/layout/vProcess5"/>
    <dgm:cxn modelId="{72927EA7-B644-F942-A6C1-C87B2AC5B5E0}" type="presOf" srcId="{4732D613-1701-4CD9-B66B-F8093660F998}" destId="{0A245B3C-6EE4-4C49-B095-9C6662242B50}" srcOrd="0" destOrd="0" presId="urn:microsoft.com/office/officeart/2005/8/layout/vProcess5"/>
    <dgm:cxn modelId="{A85CDFD0-8F36-4646-BCAD-1D9504133FEB}" type="presOf" srcId="{901E26BC-35BE-4177-9BFB-B76A01B31870}" destId="{0F2E45B6-47DB-AF47-B380-1AA2F96995A0}" srcOrd="1" destOrd="0" presId="urn:microsoft.com/office/officeart/2005/8/layout/vProcess5"/>
    <dgm:cxn modelId="{4BDE4CD3-2AA6-2B4D-9F1A-63AF99866620}" type="presOf" srcId="{925CE122-21C7-439F-A1F9-C50E0534719F}" destId="{AF38E8E1-96C8-1942-A5C5-612DF69451D0}" srcOrd="1" destOrd="0" presId="urn:microsoft.com/office/officeart/2005/8/layout/vProcess5"/>
    <dgm:cxn modelId="{50B43ED6-163A-D24B-9C79-2F15B8849279}" type="presOf" srcId="{901E26BC-35BE-4177-9BFB-B76A01B31870}" destId="{E9E1B1D0-EC77-C243-BC68-8C2043CC3D2F}" srcOrd="0" destOrd="0" presId="urn:microsoft.com/office/officeart/2005/8/layout/vProcess5"/>
    <dgm:cxn modelId="{A2857DDF-D557-40C2-9F06-FB6D83F9BA55}" srcId="{5C75A61A-B5FE-4394-8278-DE170B413D02}" destId="{925CE122-21C7-439F-A1F9-C50E0534719F}" srcOrd="0" destOrd="0" parTransId="{CAC35055-BB58-4F69-8F67-681CBA511951}" sibTransId="{8139CAF2-F0A4-4B0D-98E7-C4015F12F867}"/>
    <dgm:cxn modelId="{F1117BD4-4772-E544-8299-8743F2B82D52}" type="presParOf" srcId="{99C3190C-94A8-D54A-A096-4AA17688819B}" destId="{1E6B9DBF-01EF-A144-AA9E-884C236C63C4}" srcOrd="0" destOrd="0" presId="urn:microsoft.com/office/officeart/2005/8/layout/vProcess5"/>
    <dgm:cxn modelId="{06F9E6AC-F002-8345-8F0C-9913E003619C}" type="presParOf" srcId="{99C3190C-94A8-D54A-A096-4AA17688819B}" destId="{5B671265-AF0F-DF40-AD67-C58EFD9053B8}" srcOrd="1" destOrd="0" presId="urn:microsoft.com/office/officeart/2005/8/layout/vProcess5"/>
    <dgm:cxn modelId="{0303E68C-5999-8D4C-B6C3-2EF1D3B63F72}" type="presParOf" srcId="{99C3190C-94A8-D54A-A096-4AA17688819B}" destId="{E9E1B1D0-EC77-C243-BC68-8C2043CC3D2F}" srcOrd="2" destOrd="0" presId="urn:microsoft.com/office/officeart/2005/8/layout/vProcess5"/>
    <dgm:cxn modelId="{80593D43-A16C-594C-BAA3-1C1319294EFC}" type="presParOf" srcId="{99C3190C-94A8-D54A-A096-4AA17688819B}" destId="{F0BD2EC6-B735-CE46-85A7-D712AB248C1D}" srcOrd="3" destOrd="0" presId="urn:microsoft.com/office/officeart/2005/8/layout/vProcess5"/>
    <dgm:cxn modelId="{D825250A-3ED7-9B43-87BC-319D4D2F597F}" type="presParOf" srcId="{99C3190C-94A8-D54A-A096-4AA17688819B}" destId="{9E4960A0-020C-2D40-BFD3-FF5C5C1D5B15}" srcOrd="4" destOrd="0" presId="urn:microsoft.com/office/officeart/2005/8/layout/vProcess5"/>
    <dgm:cxn modelId="{CE8BD4E5-DB3C-EA44-8EBC-B70A94667C01}" type="presParOf" srcId="{99C3190C-94A8-D54A-A096-4AA17688819B}" destId="{0A245B3C-6EE4-4C49-B095-9C6662242B50}" srcOrd="5" destOrd="0" presId="urn:microsoft.com/office/officeart/2005/8/layout/vProcess5"/>
    <dgm:cxn modelId="{4ACB7E6C-96DF-1046-BA0D-DD6A69E2C507}" type="presParOf" srcId="{99C3190C-94A8-D54A-A096-4AA17688819B}" destId="{AF38E8E1-96C8-1942-A5C5-612DF69451D0}" srcOrd="6" destOrd="0" presId="urn:microsoft.com/office/officeart/2005/8/layout/vProcess5"/>
    <dgm:cxn modelId="{8D9AE623-F124-7440-92E3-78E47CA0C2C2}" type="presParOf" srcId="{99C3190C-94A8-D54A-A096-4AA17688819B}" destId="{0F2E45B6-47DB-AF47-B380-1AA2F96995A0}" srcOrd="7" destOrd="0" presId="urn:microsoft.com/office/officeart/2005/8/layout/vProcess5"/>
    <dgm:cxn modelId="{0ABEF615-5B2B-374C-B88D-2C95342A7F16}" type="presParOf" srcId="{99C3190C-94A8-D54A-A096-4AA17688819B}" destId="{C6F13F93-09C7-FA4F-8570-464F16E3011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5ED7F4-91B0-4D82-9F03-79D96FBB3BC4}" type="doc">
      <dgm:prSet loTypeId="urn:microsoft.com/office/officeart/2018/2/layout/IconVerticalSolidList" loCatId="icon" qsTypeId="urn:microsoft.com/office/officeart/2005/8/quickstyle/simple3" qsCatId="simple" csTypeId="urn:microsoft.com/office/officeart/2005/8/colors/accent1_1" csCatId="accent1" phldr="1"/>
      <dgm:spPr/>
      <dgm:t>
        <a:bodyPr/>
        <a:lstStyle/>
        <a:p>
          <a:endParaRPr lang="en-US"/>
        </a:p>
      </dgm:t>
    </dgm:pt>
    <dgm:pt modelId="{C341EE15-B3E1-4E55-A751-41B3C8A0DA73}">
      <dgm:prSet/>
      <dgm:spPr/>
      <dgm:t>
        <a:bodyPr/>
        <a:lstStyle/>
        <a:p>
          <a:pPr>
            <a:lnSpc>
              <a:spcPct val="100000"/>
            </a:lnSpc>
          </a:pPr>
          <a:r>
            <a:rPr lang="en-US" dirty="0"/>
            <a:t>HONOURS THESIS COORDINATOR</a:t>
          </a:r>
        </a:p>
      </dgm:t>
    </dgm:pt>
    <dgm:pt modelId="{2F77D917-2814-48C8-8918-4A5D41A3EC83}" type="parTrans" cxnId="{84314CC8-74D7-4628-90AF-3DE1ADFFC99B}">
      <dgm:prSet/>
      <dgm:spPr/>
      <dgm:t>
        <a:bodyPr/>
        <a:lstStyle/>
        <a:p>
          <a:endParaRPr lang="en-US"/>
        </a:p>
      </dgm:t>
    </dgm:pt>
    <dgm:pt modelId="{60F713CB-C4DA-4FD6-96C8-F4DE646019B0}" type="sibTrans" cxnId="{84314CC8-74D7-4628-90AF-3DE1ADFFC99B}">
      <dgm:prSet/>
      <dgm:spPr/>
      <dgm:t>
        <a:bodyPr/>
        <a:lstStyle/>
        <a:p>
          <a:endParaRPr lang="en-US"/>
        </a:p>
      </dgm:t>
    </dgm:pt>
    <dgm:pt modelId="{DA49A9D0-C257-4FC0-B347-BF8523891118}">
      <dgm:prSet/>
      <dgm:spPr/>
      <dgm:t>
        <a:bodyPr/>
        <a:lstStyle/>
        <a:p>
          <a:pPr>
            <a:lnSpc>
              <a:spcPct val="100000"/>
            </a:lnSpc>
          </a:pPr>
          <a:r>
            <a:rPr lang="en-US" dirty="0"/>
            <a:t>DEPUTY UNDERGRADUATE CURRICULUM DIRECTOR</a:t>
          </a:r>
        </a:p>
      </dgm:t>
    </dgm:pt>
    <dgm:pt modelId="{18C811AF-637A-43BD-8B87-2989769B205A}" type="parTrans" cxnId="{418C7B1A-A834-4B5E-8434-EFBFE32F0421}">
      <dgm:prSet/>
      <dgm:spPr/>
      <dgm:t>
        <a:bodyPr/>
        <a:lstStyle/>
        <a:p>
          <a:endParaRPr lang="en-US"/>
        </a:p>
      </dgm:t>
    </dgm:pt>
    <dgm:pt modelId="{F778C4E1-FF67-445D-BB54-8D6B992776D2}" type="sibTrans" cxnId="{418C7B1A-A834-4B5E-8434-EFBFE32F0421}">
      <dgm:prSet/>
      <dgm:spPr/>
      <dgm:t>
        <a:bodyPr/>
        <a:lstStyle/>
        <a:p>
          <a:endParaRPr lang="en-US"/>
        </a:p>
      </dgm:t>
    </dgm:pt>
    <dgm:pt modelId="{92496483-9CC2-438D-9A99-015A66D12952}">
      <dgm:prSet/>
      <dgm:spPr/>
      <dgm:t>
        <a:bodyPr/>
        <a:lstStyle/>
        <a:p>
          <a:pPr>
            <a:lnSpc>
              <a:spcPct val="100000"/>
            </a:lnSpc>
          </a:pPr>
          <a:r>
            <a:rPr lang="en-US" dirty="0"/>
            <a:t>EDUCATION MENTOR – CAFÉ (CAREER ADVANCEMENT FOR FASS EDUCATORS) AND MADE IN PSYCH (MENTORING AND DEMYSTIFYING EDUCATION IN PSYCHOLOGY)</a:t>
          </a:r>
        </a:p>
      </dgm:t>
    </dgm:pt>
    <dgm:pt modelId="{AC8E96F1-86E7-4CBD-8D05-0677304F8E58}" type="parTrans" cxnId="{00B564AF-AA9A-4B3F-BF97-0CDF8021B298}">
      <dgm:prSet/>
      <dgm:spPr/>
      <dgm:t>
        <a:bodyPr/>
        <a:lstStyle/>
        <a:p>
          <a:endParaRPr lang="en-US"/>
        </a:p>
      </dgm:t>
    </dgm:pt>
    <dgm:pt modelId="{6EEA4AEC-04D0-473B-9BFA-47E19BDD62E2}" type="sibTrans" cxnId="{00B564AF-AA9A-4B3F-BF97-0CDF8021B298}">
      <dgm:prSet/>
      <dgm:spPr/>
      <dgm:t>
        <a:bodyPr/>
        <a:lstStyle/>
        <a:p>
          <a:endParaRPr lang="en-US"/>
        </a:p>
      </dgm:t>
    </dgm:pt>
    <dgm:pt modelId="{61D8BF70-BA4F-DE4F-8C86-4A4D986C1D67}">
      <dgm:prSet/>
      <dgm:spPr/>
      <dgm:t>
        <a:bodyPr/>
        <a:lstStyle/>
        <a:p>
          <a:pPr>
            <a:lnSpc>
              <a:spcPct val="100000"/>
            </a:lnSpc>
          </a:pPr>
          <a:r>
            <a:rPr lang="en-GB" dirty="0"/>
            <a:t>WRITING!! BOOK (ANTIDOTE TO NUDGE), HIGHER ED COMMENTARY</a:t>
          </a:r>
        </a:p>
      </dgm:t>
    </dgm:pt>
    <dgm:pt modelId="{EBE843A3-4C28-074F-819F-74F2E1F9D881}" type="parTrans" cxnId="{3B5F474E-6017-4748-BBBA-75AB35696972}">
      <dgm:prSet/>
      <dgm:spPr/>
      <dgm:t>
        <a:bodyPr/>
        <a:lstStyle/>
        <a:p>
          <a:endParaRPr lang="en-GB"/>
        </a:p>
      </dgm:t>
    </dgm:pt>
    <dgm:pt modelId="{B9EA429F-6B0E-9A48-BA52-EBD92F32D4F4}" type="sibTrans" cxnId="{3B5F474E-6017-4748-BBBA-75AB35696972}">
      <dgm:prSet/>
      <dgm:spPr/>
      <dgm:t>
        <a:bodyPr/>
        <a:lstStyle/>
        <a:p>
          <a:endParaRPr lang="en-GB"/>
        </a:p>
      </dgm:t>
    </dgm:pt>
    <dgm:pt modelId="{0CD2BD6C-BAF0-104A-AAF7-E8640C2B4B24}">
      <dgm:prSet/>
      <dgm:spPr/>
      <dgm:t>
        <a:bodyPr/>
        <a:lstStyle/>
        <a:p>
          <a:pPr>
            <a:lnSpc>
              <a:spcPct val="100000"/>
            </a:lnSpc>
          </a:pPr>
          <a:r>
            <a:rPr lang="en-GB" dirty="0"/>
            <a:t>SOTL – REFLECTIVE EDUCATION AND RESILIENCE</a:t>
          </a:r>
        </a:p>
      </dgm:t>
    </dgm:pt>
    <dgm:pt modelId="{F50B33DA-3D96-FB4D-AAFF-26F16A5CB69A}" type="parTrans" cxnId="{152DF701-054D-DA43-AF45-F51E7FD51101}">
      <dgm:prSet/>
      <dgm:spPr/>
      <dgm:t>
        <a:bodyPr/>
        <a:lstStyle/>
        <a:p>
          <a:endParaRPr lang="en-GB"/>
        </a:p>
      </dgm:t>
    </dgm:pt>
    <dgm:pt modelId="{6CAC42E2-CFCA-7547-82F6-3EDC760D1898}" type="sibTrans" cxnId="{152DF701-054D-DA43-AF45-F51E7FD51101}">
      <dgm:prSet/>
      <dgm:spPr/>
      <dgm:t>
        <a:bodyPr/>
        <a:lstStyle/>
        <a:p>
          <a:endParaRPr lang="en-GB"/>
        </a:p>
      </dgm:t>
    </dgm:pt>
    <dgm:pt modelId="{CB55CBF9-C383-49A6-BFD4-467735B165A5}" type="pres">
      <dgm:prSet presAssocID="{035ED7F4-91B0-4D82-9F03-79D96FBB3BC4}" presName="root" presStyleCnt="0">
        <dgm:presLayoutVars>
          <dgm:dir/>
          <dgm:resizeHandles val="exact"/>
        </dgm:presLayoutVars>
      </dgm:prSet>
      <dgm:spPr/>
    </dgm:pt>
    <dgm:pt modelId="{AECC7E18-627C-42D9-819F-9F90663E96C6}" type="pres">
      <dgm:prSet presAssocID="{C341EE15-B3E1-4E55-A751-41B3C8A0DA73}" presName="compNode" presStyleCnt="0"/>
      <dgm:spPr/>
    </dgm:pt>
    <dgm:pt modelId="{9B1BDF64-B950-4BC2-A518-537D5D195CC7}" type="pres">
      <dgm:prSet presAssocID="{C341EE15-B3E1-4E55-A751-41B3C8A0DA73}" presName="bgRect" presStyleLbl="bgShp" presStyleIdx="0" presStyleCnt="5"/>
      <dgm:spPr/>
    </dgm:pt>
    <dgm:pt modelId="{9A41BB55-1EFA-4493-83EE-DC7287CB29BD}" type="pres">
      <dgm:prSet presAssocID="{C341EE15-B3E1-4E55-A751-41B3C8A0DA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ECAE6734-55D7-42C1-BF5B-6A51E0119103}" type="pres">
      <dgm:prSet presAssocID="{C341EE15-B3E1-4E55-A751-41B3C8A0DA73}" presName="spaceRect" presStyleCnt="0"/>
      <dgm:spPr/>
    </dgm:pt>
    <dgm:pt modelId="{3E6260A0-6293-4CCC-BE48-F817F975DA0A}" type="pres">
      <dgm:prSet presAssocID="{C341EE15-B3E1-4E55-A751-41B3C8A0DA73}" presName="parTx" presStyleLbl="revTx" presStyleIdx="0" presStyleCnt="5">
        <dgm:presLayoutVars>
          <dgm:chMax val="0"/>
          <dgm:chPref val="0"/>
        </dgm:presLayoutVars>
      </dgm:prSet>
      <dgm:spPr/>
    </dgm:pt>
    <dgm:pt modelId="{6A879BE8-8FC3-4A24-AE03-CE48C7FC203A}" type="pres">
      <dgm:prSet presAssocID="{60F713CB-C4DA-4FD6-96C8-F4DE646019B0}" presName="sibTrans" presStyleCnt="0"/>
      <dgm:spPr/>
    </dgm:pt>
    <dgm:pt modelId="{4C589C06-3531-4D82-834F-E2E0AF6BA960}" type="pres">
      <dgm:prSet presAssocID="{DA49A9D0-C257-4FC0-B347-BF8523891118}" presName="compNode" presStyleCnt="0"/>
      <dgm:spPr/>
    </dgm:pt>
    <dgm:pt modelId="{822E7421-CA0A-44C4-B4A1-ED06F9902E17}" type="pres">
      <dgm:prSet presAssocID="{DA49A9D0-C257-4FC0-B347-BF8523891118}" presName="bgRect" presStyleLbl="bgShp" presStyleIdx="1" presStyleCnt="5"/>
      <dgm:spPr/>
    </dgm:pt>
    <dgm:pt modelId="{B5EFB6D7-240E-4B75-A0A0-A2E3BFE634A2}" type="pres">
      <dgm:prSet presAssocID="{DA49A9D0-C257-4FC0-B347-BF85238911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76370B3D-CBFD-4520-ACE0-910AD87F916D}" type="pres">
      <dgm:prSet presAssocID="{DA49A9D0-C257-4FC0-B347-BF8523891118}" presName="spaceRect" presStyleCnt="0"/>
      <dgm:spPr/>
    </dgm:pt>
    <dgm:pt modelId="{79A7AF63-F753-47C8-9933-FB580369FC4D}" type="pres">
      <dgm:prSet presAssocID="{DA49A9D0-C257-4FC0-B347-BF8523891118}" presName="parTx" presStyleLbl="revTx" presStyleIdx="1" presStyleCnt="5">
        <dgm:presLayoutVars>
          <dgm:chMax val="0"/>
          <dgm:chPref val="0"/>
        </dgm:presLayoutVars>
      </dgm:prSet>
      <dgm:spPr/>
    </dgm:pt>
    <dgm:pt modelId="{75C08AC6-E68E-485F-AD53-D396BFF06EE6}" type="pres">
      <dgm:prSet presAssocID="{F778C4E1-FF67-445D-BB54-8D6B992776D2}" presName="sibTrans" presStyleCnt="0"/>
      <dgm:spPr/>
    </dgm:pt>
    <dgm:pt modelId="{E367DC0F-494D-40FF-A68C-88648038BA35}" type="pres">
      <dgm:prSet presAssocID="{92496483-9CC2-438D-9A99-015A66D12952}" presName="compNode" presStyleCnt="0"/>
      <dgm:spPr/>
    </dgm:pt>
    <dgm:pt modelId="{F5112B32-C4A5-43FA-ADE5-40DC3ECCB97B}" type="pres">
      <dgm:prSet presAssocID="{92496483-9CC2-438D-9A99-015A66D12952}" presName="bgRect" presStyleLbl="bgShp" presStyleIdx="2" presStyleCnt="5"/>
      <dgm:spPr/>
    </dgm:pt>
    <dgm:pt modelId="{EB18C2D3-65B9-482A-ACD7-888E53825593}" type="pres">
      <dgm:prSet presAssocID="{92496483-9CC2-438D-9A99-015A66D12952}" presName="iconRect" presStyleLbl="node1" presStyleIdx="2"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rain in head"/>
        </a:ext>
      </dgm:extLst>
    </dgm:pt>
    <dgm:pt modelId="{D87CCE9C-C3DF-42AE-A3BA-37E78FE8FA08}" type="pres">
      <dgm:prSet presAssocID="{92496483-9CC2-438D-9A99-015A66D12952}" presName="spaceRect" presStyleCnt="0"/>
      <dgm:spPr/>
    </dgm:pt>
    <dgm:pt modelId="{89251F4D-AC75-4646-B05A-6E24D3C2466E}" type="pres">
      <dgm:prSet presAssocID="{92496483-9CC2-438D-9A99-015A66D12952}" presName="parTx" presStyleLbl="revTx" presStyleIdx="2" presStyleCnt="5">
        <dgm:presLayoutVars>
          <dgm:chMax val="0"/>
          <dgm:chPref val="0"/>
        </dgm:presLayoutVars>
      </dgm:prSet>
      <dgm:spPr/>
    </dgm:pt>
    <dgm:pt modelId="{5733A26A-4A05-F948-B03C-A5ADDE854B5C}" type="pres">
      <dgm:prSet presAssocID="{6EEA4AEC-04D0-473B-9BFA-47E19BDD62E2}" presName="sibTrans" presStyleCnt="0"/>
      <dgm:spPr/>
    </dgm:pt>
    <dgm:pt modelId="{2E72BE17-2E92-D942-BC55-E76E26516AE0}" type="pres">
      <dgm:prSet presAssocID="{0CD2BD6C-BAF0-104A-AAF7-E8640C2B4B24}" presName="compNode" presStyleCnt="0"/>
      <dgm:spPr/>
    </dgm:pt>
    <dgm:pt modelId="{5D6529B0-B5BD-7547-9CFF-F782F29598CA}" type="pres">
      <dgm:prSet presAssocID="{0CD2BD6C-BAF0-104A-AAF7-E8640C2B4B24}" presName="bgRect" presStyleLbl="bgShp" presStyleIdx="3" presStyleCnt="5"/>
      <dgm:spPr/>
    </dgm:pt>
    <dgm:pt modelId="{C2468205-86F9-674A-A3C6-9462F8AEF982}" type="pres">
      <dgm:prSet presAssocID="{0CD2BD6C-BAF0-104A-AAF7-E8640C2B4B24}" presName="iconRect" presStyleLbl="node1" presStyleIdx="3"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3F4FFC4-BA6A-7B42-B06A-FB7E885D403D}" type="pres">
      <dgm:prSet presAssocID="{0CD2BD6C-BAF0-104A-AAF7-E8640C2B4B24}" presName="spaceRect" presStyleCnt="0"/>
      <dgm:spPr/>
    </dgm:pt>
    <dgm:pt modelId="{0AF67450-D3A6-D045-8383-33A6CF0B30A2}" type="pres">
      <dgm:prSet presAssocID="{0CD2BD6C-BAF0-104A-AAF7-E8640C2B4B24}" presName="parTx" presStyleLbl="revTx" presStyleIdx="3" presStyleCnt="5">
        <dgm:presLayoutVars>
          <dgm:chMax val="0"/>
          <dgm:chPref val="0"/>
        </dgm:presLayoutVars>
      </dgm:prSet>
      <dgm:spPr/>
    </dgm:pt>
    <dgm:pt modelId="{C4BC946D-67D9-E843-9646-0F525E98ACAE}" type="pres">
      <dgm:prSet presAssocID="{6CAC42E2-CFCA-7547-82F6-3EDC760D1898}" presName="sibTrans" presStyleCnt="0"/>
      <dgm:spPr/>
    </dgm:pt>
    <dgm:pt modelId="{ADCE8A77-3673-5746-A562-06B89E69941A}" type="pres">
      <dgm:prSet presAssocID="{61D8BF70-BA4F-DE4F-8C86-4A4D986C1D67}" presName="compNode" presStyleCnt="0"/>
      <dgm:spPr/>
    </dgm:pt>
    <dgm:pt modelId="{365A0676-539B-8B47-81F5-928D675135E1}" type="pres">
      <dgm:prSet presAssocID="{61D8BF70-BA4F-DE4F-8C86-4A4D986C1D67}" presName="bgRect" presStyleLbl="bgShp" presStyleIdx="4" presStyleCnt="5" custLinFactNeighborX="-10427" custLinFactNeighborY="-4214"/>
      <dgm:spPr/>
    </dgm:pt>
    <dgm:pt modelId="{714E489D-E996-4148-B899-4AC53CBAEE6E}" type="pres">
      <dgm:prSet presAssocID="{61D8BF70-BA4F-DE4F-8C86-4A4D986C1D67}" presName="iconRect" presStyleLbl="node1" presStyleIdx="4"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F8F5C34A-1E94-7B45-947E-054310D90E36}" type="pres">
      <dgm:prSet presAssocID="{61D8BF70-BA4F-DE4F-8C86-4A4D986C1D67}" presName="spaceRect" presStyleCnt="0"/>
      <dgm:spPr/>
    </dgm:pt>
    <dgm:pt modelId="{AAF625E0-7218-EC46-9F24-C63538C00C26}" type="pres">
      <dgm:prSet presAssocID="{61D8BF70-BA4F-DE4F-8C86-4A4D986C1D67}" presName="parTx" presStyleLbl="revTx" presStyleIdx="4" presStyleCnt="5">
        <dgm:presLayoutVars>
          <dgm:chMax val="0"/>
          <dgm:chPref val="0"/>
        </dgm:presLayoutVars>
      </dgm:prSet>
      <dgm:spPr/>
    </dgm:pt>
  </dgm:ptLst>
  <dgm:cxnLst>
    <dgm:cxn modelId="{152DF701-054D-DA43-AF45-F51E7FD51101}" srcId="{035ED7F4-91B0-4D82-9F03-79D96FBB3BC4}" destId="{0CD2BD6C-BAF0-104A-AAF7-E8640C2B4B24}" srcOrd="3" destOrd="0" parTransId="{F50B33DA-3D96-FB4D-AAFF-26F16A5CB69A}" sibTransId="{6CAC42E2-CFCA-7547-82F6-3EDC760D1898}"/>
    <dgm:cxn modelId="{418C7B1A-A834-4B5E-8434-EFBFE32F0421}" srcId="{035ED7F4-91B0-4D82-9F03-79D96FBB3BC4}" destId="{DA49A9D0-C257-4FC0-B347-BF8523891118}" srcOrd="1" destOrd="0" parTransId="{18C811AF-637A-43BD-8B87-2989769B205A}" sibTransId="{F778C4E1-FF67-445D-BB54-8D6B992776D2}"/>
    <dgm:cxn modelId="{E300EE31-2281-8044-9CE1-CB0F48FBBE26}" type="presOf" srcId="{92496483-9CC2-438D-9A99-015A66D12952}" destId="{89251F4D-AC75-4646-B05A-6E24D3C2466E}" srcOrd="0" destOrd="0" presId="urn:microsoft.com/office/officeart/2018/2/layout/IconVerticalSolidList"/>
    <dgm:cxn modelId="{60716437-1057-9141-984F-34AAD3ABB112}" type="presOf" srcId="{0CD2BD6C-BAF0-104A-AAF7-E8640C2B4B24}" destId="{0AF67450-D3A6-D045-8383-33A6CF0B30A2}" srcOrd="0" destOrd="0" presId="urn:microsoft.com/office/officeart/2018/2/layout/IconVerticalSolidList"/>
    <dgm:cxn modelId="{3B5F474E-6017-4748-BBBA-75AB35696972}" srcId="{035ED7F4-91B0-4D82-9F03-79D96FBB3BC4}" destId="{61D8BF70-BA4F-DE4F-8C86-4A4D986C1D67}" srcOrd="4" destOrd="0" parTransId="{EBE843A3-4C28-074F-819F-74F2E1F9D881}" sibTransId="{B9EA429F-6B0E-9A48-BA52-EBD92F32D4F4}"/>
    <dgm:cxn modelId="{DDFBE152-BE9D-B940-9854-E2C805BC6A5F}" type="presOf" srcId="{61D8BF70-BA4F-DE4F-8C86-4A4D986C1D67}" destId="{AAF625E0-7218-EC46-9F24-C63538C00C26}" srcOrd="0" destOrd="0" presId="urn:microsoft.com/office/officeart/2018/2/layout/IconVerticalSolidList"/>
    <dgm:cxn modelId="{00B564AF-AA9A-4B3F-BF97-0CDF8021B298}" srcId="{035ED7F4-91B0-4D82-9F03-79D96FBB3BC4}" destId="{92496483-9CC2-438D-9A99-015A66D12952}" srcOrd="2" destOrd="0" parTransId="{AC8E96F1-86E7-4CBD-8D05-0677304F8E58}" sibTransId="{6EEA4AEC-04D0-473B-9BFA-47E19BDD62E2}"/>
    <dgm:cxn modelId="{83F369B4-019C-5647-9912-348FB667F375}" type="presOf" srcId="{035ED7F4-91B0-4D82-9F03-79D96FBB3BC4}" destId="{CB55CBF9-C383-49A6-BFD4-467735B165A5}" srcOrd="0" destOrd="0" presId="urn:microsoft.com/office/officeart/2018/2/layout/IconVerticalSolidList"/>
    <dgm:cxn modelId="{84314CC8-74D7-4628-90AF-3DE1ADFFC99B}" srcId="{035ED7F4-91B0-4D82-9F03-79D96FBB3BC4}" destId="{C341EE15-B3E1-4E55-A751-41B3C8A0DA73}" srcOrd="0" destOrd="0" parTransId="{2F77D917-2814-48C8-8918-4A5D41A3EC83}" sibTransId="{60F713CB-C4DA-4FD6-96C8-F4DE646019B0}"/>
    <dgm:cxn modelId="{8FFCCFD4-56D5-5B42-86F7-E983E7C99819}" type="presOf" srcId="{DA49A9D0-C257-4FC0-B347-BF8523891118}" destId="{79A7AF63-F753-47C8-9933-FB580369FC4D}" srcOrd="0" destOrd="0" presId="urn:microsoft.com/office/officeart/2018/2/layout/IconVerticalSolidList"/>
    <dgm:cxn modelId="{C18A4FD6-CDD2-D448-BAEC-DD77D36DE178}" type="presOf" srcId="{C341EE15-B3E1-4E55-A751-41B3C8A0DA73}" destId="{3E6260A0-6293-4CCC-BE48-F817F975DA0A}" srcOrd="0" destOrd="0" presId="urn:microsoft.com/office/officeart/2018/2/layout/IconVerticalSolidList"/>
    <dgm:cxn modelId="{C9AB9193-7D70-8541-8527-ABF2BD498D6C}" type="presParOf" srcId="{CB55CBF9-C383-49A6-BFD4-467735B165A5}" destId="{AECC7E18-627C-42D9-819F-9F90663E96C6}" srcOrd="0" destOrd="0" presId="urn:microsoft.com/office/officeart/2018/2/layout/IconVerticalSolidList"/>
    <dgm:cxn modelId="{57AACB47-0620-564A-8DC6-A1A6CF5D950B}" type="presParOf" srcId="{AECC7E18-627C-42D9-819F-9F90663E96C6}" destId="{9B1BDF64-B950-4BC2-A518-537D5D195CC7}" srcOrd="0" destOrd="0" presId="urn:microsoft.com/office/officeart/2018/2/layout/IconVerticalSolidList"/>
    <dgm:cxn modelId="{38350A5F-90EB-5B49-8E26-B9AF4FBFDE9B}" type="presParOf" srcId="{AECC7E18-627C-42D9-819F-9F90663E96C6}" destId="{9A41BB55-1EFA-4493-83EE-DC7287CB29BD}" srcOrd="1" destOrd="0" presId="urn:microsoft.com/office/officeart/2018/2/layout/IconVerticalSolidList"/>
    <dgm:cxn modelId="{D335606D-5993-1945-AE37-93DB8AECB2D6}" type="presParOf" srcId="{AECC7E18-627C-42D9-819F-9F90663E96C6}" destId="{ECAE6734-55D7-42C1-BF5B-6A51E0119103}" srcOrd="2" destOrd="0" presId="urn:microsoft.com/office/officeart/2018/2/layout/IconVerticalSolidList"/>
    <dgm:cxn modelId="{104C914B-7139-B446-A310-49DD5356562A}" type="presParOf" srcId="{AECC7E18-627C-42D9-819F-9F90663E96C6}" destId="{3E6260A0-6293-4CCC-BE48-F817F975DA0A}" srcOrd="3" destOrd="0" presId="urn:microsoft.com/office/officeart/2018/2/layout/IconVerticalSolidList"/>
    <dgm:cxn modelId="{CDF1486E-D827-F349-BB77-AC26012F3DA5}" type="presParOf" srcId="{CB55CBF9-C383-49A6-BFD4-467735B165A5}" destId="{6A879BE8-8FC3-4A24-AE03-CE48C7FC203A}" srcOrd="1" destOrd="0" presId="urn:microsoft.com/office/officeart/2018/2/layout/IconVerticalSolidList"/>
    <dgm:cxn modelId="{1D599E9E-F222-534A-9A8F-E1A1C0964FD0}" type="presParOf" srcId="{CB55CBF9-C383-49A6-BFD4-467735B165A5}" destId="{4C589C06-3531-4D82-834F-E2E0AF6BA960}" srcOrd="2" destOrd="0" presId="urn:microsoft.com/office/officeart/2018/2/layout/IconVerticalSolidList"/>
    <dgm:cxn modelId="{CCA0C331-C6F3-224E-81D9-299374F25238}" type="presParOf" srcId="{4C589C06-3531-4D82-834F-E2E0AF6BA960}" destId="{822E7421-CA0A-44C4-B4A1-ED06F9902E17}" srcOrd="0" destOrd="0" presId="urn:microsoft.com/office/officeart/2018/2/layout/IconVerticalSolidList"/>
    <dgm:cxn modelId="{8C1BDFC9-87CA-2541-AB05-0BADAD51952E}" type="presParOf" srcId="{4C589C06-3531-4D82-834F-E2E0AF6BA960}" destId="{B5EFB6D7-240E-4B75-A0A0-A2E3BFE634A2}" srcOrd="1" destOrd="0" presId="urn:microsoft.com/office/officeart/2018/2/layout/IconVerticalSolidList"/>
    <dgm:cxn modelId="{D10C9364-5C0B-0247-A73E-711D07393648}" type="presParOf" srcId="{4C589C06-3531-4D82-834F-E2E0AF6BA960}" destId="{76370B3D-CBFD-4520-ACE0-910AD87F916D}" srcOrd="2" destOrd="0" presId="urn:microsoft.com/office/officeart/2018/2/layout/IconVerticalSolidList"/>
    <dgm:cxn modelId="{70951F94-9144-C84F-9550-9AA73395FFD9}" type="presParOf" srcId="{4C589C06-3531-4D82-834F-E2E0AF6BA960}" destId="{79A7AF63-F753-47C8-9933-FB580369FC4D}" srcOrd="3" destOrd="0" presId="urn:microsoft.com/office/officeart/2018/2/layout/IconVerticalSolidList"/>
    <dgm:cxn modelId="{93B557D6-42D1-F94C-ACA4-0BA4E91632DA}" type="presParOf" srcId="{CB55CBF9-C383-49A6-BFD4-467735B165A5}" destId="{75C08AC6-E68E-485F-AD53-D396BFF06EE6}" srcOrd="3" destOrd="0" presId="urn:microsoft.com/office/officeart/2018/2/layout/IconVerticalSolidList"/>
    <dgm:cxn modelId="{FB51B6C4-8930-5843-9FFA-9B7D6D60E566}" type="presParOf" srcId="{CB55CBF9-C383-49A6-BFD4-467735B165A5}" destId="{E367DC0F-494D-40FF-A68C-88648038BA35}" srcOrd="4" destOrd="0" presId="urn:microsoft.com/office/officeart/2018/2/layout/IconVerticalSolidList"/>
    <dgm:cxn modelId="{E1D51841-C5A8-BF43-A769-5C91FE0FA444}" type="presParOf" srcId="{E367DC0F-494D-40FF-A68C-88648038BA35}" destId="{F5112B32-C4A5-43FA-ADE5-40DC3ECCB97B}" srcOrd="0" destOrd="0" presId="urn:microsoft.com/office/officeart/2018/2/layout/IconVerticalSolidList"/>
    <dgm:cxn modelId="{D4C77742-9CBA-9749-A142-A030961E3B43}" type="presParOf" srcId="{E367DC0F-494D-40FF-A68C-88648038BA35}" destId="{EB18C2D3-65B9-482A-ACD7-888E53825593}" srcOrd="1" destOrd="0" presId="urn:microsoft.com/office/officeart/2018/2/layout/IconVerticalSolidList"/>
    <dgm:cxn modelId="{52DA4626-D908-BF4E-965A-E12FFCC9DBBC}" type="presParOf" srcId="{E367DC0F-494D-40FF-A68C-88648038BA35}" destId="{D87CCE9C-C3DF-42AE-A3BA-37E78FE8FA08}" srcOrd="2" destOrd="0" presId="urn:microsoft.com/office/officeart/2018/2/layout/IconVerticalSolidList"/>
    <dgm:cxn modelId="{AEC5DC6B-156B-F040-9E03-7FF141136543}" type="presParOf" srcId="{E367DC0F-494D-40FF-A68C-88648038BA35}" destId="{89251F4D-AC75-4646-B05A-6E24D3C2466E}" srcOrd="3" destOrd="0" presId="urn:microsoft.com/office/officeart/2018/2/layout/IconVerticalSolidList"/>
    <dgm:cxn modelId="{AB11E089-313F-3C48-A497-7AA3442D0DCA}" type="presParOf" srcId="{CB55CBF9-C383-49A6-BFD4-467735B165A5}" destId="{5733A26A-4A05-F948-B03C-A5ADDE854B5C}" srcOrd="5" destOrd="0" presId="urn:microsoft.com/office/officeart/2018/2/layout/IconVerticalSolidList"/>
    <dgm:cxn modelId="{C37AF8AB-E573-DE44-A00E-EA336B9137B1}" type="presParOf" srcId="{CB55CBF9-C383-49A6-BFD4-467735B165A5}" destId="{2E72BE17-2E92-D942-BC55-E76E26516AE0}" srcOrd="6" destOrd="0" presId="urn:microsoft.com/office/officeart/2018/2/layout/IconVerticalSolidList"/>
    <dgm:cxn modelId="{11E82E9B-1D2A-464B-A536-D3229A53F159}" type="presParOf" srcId="{2E72BE17-2E92-D942-BC55-E76E26516AE0}" destId="{5D6529B0-B5BD-7547-9CFF-F782F29598CA}" srcOrd="0" destOrd="0" presId="urn:microsoft.com/office/officeart/2018/2/layout/IconVerticalSolidList"/>
    <dgm:cxn modelId="{1CEC8165-F194-2247-AB62-2629513244BC}" type="presParOf" srcId="{2E72BE17-2E92-D942-BC55-E76E26516AE0}" destId="{C2468205-86F9-674A-A3C6-9462F8AEF982}" srcOrd="1" destOrd="0" presId="urn:microsoft.com/office/officeart/2018/2/layout/IconVerticalSolidList"/>
    <dgm:cxn modelId="{50FB056C-491C-D846-B729-1D49EDCA12FA}" type="presParOf" srcId="{2E72BE17-2E92-D942-BC55-E76E26516AE0}" destId="{23F4FFC4-BA6A-7B42-B06A-FB7E885D403D}" srcOrd="2" destOrd="0" presId="urn:microsoft.com/office/officeart/2018/2/layout/IconVerticalSolidList"/>
    <dgm:cxn modelId="{9112A393-5D72-E349-9A53-6B7C8A0D2A34}" type="presParOf" srcId="{2E72BE17-2E92-D942-BC55-E76E26516AE0}" destId="{0AF67450-D3A6-D045-8383-33A6CF0B30A2}" srcOrd="3" destOrd="0" presId="urn:microsoft.com/office/officeart/2018/2/layout/IconVerticalSolidList"/>
    <dgm:cxn modelId="{D49AC91B-78EE-D24B-8705-3BE2DF8F1093}" type="presParOf" srcId="{CB55CBF9-C383-49A6-BFD4-467735B165A5}" destId="{C4BC946D-67D9-E843-9646-0F525E98ACAE}" srcOrd="7" destOrd="0" presId="urn:microsoft.com/office/officeart/2018/2/layout/IconVerticalSolidList"/>
    <dgm:cxn modelId="{A2269083-A8E2-E549-9FC4-B62E389162F5}" type="presParOf" srcId="{CB55CBF9-C383-49A6-BFD4-467735B165A5}" destId="{ADCE8A77-3673-5746-A562-06B89E69941A}" srcOrd="8" destOrd="0" presId="urn:microsoft.com/office/officeart/2018/2/layout/IconVerticalSolidList"/>
    <dgm:cxn modelId="{1D127B94-A719-AC4C-948E-8E25002518A1}" type="presParOf" srcId="{ADCE8A77-3673-5746-A562-06B89E69941A}" destId="{365A0676-539B-8B47-81F5-928D675135E1}" srcOrd="0" destOrd="0" presId="urn:microsoft.com/office/officeart/2018/2/layout/IconVerticalSolidList"/>
    <dgm:cxn modelId="{E289D3A5-8092-D94B-B571-18E6FAC8D017}" type="presParOf" srcId="{ADCE8A77-3673-5746-A562-06B89E69941A}" destId="{714E489D-E996-4148-B899-4AC53CBAEE6E}" srcOrd="1" destOrd="0" presId="urn:microsoft.com/office/officeart/2018/2/layout/IconVerticalSolidList"/>
    <dgm:cxn modelId="{72978847-278E-1542-9914-A9400D6A6231}" type="presParOf" srcId="{ADCE8A77-3673-5746-A562-06B89E69941A}" destId="{F8F5C34A-1E94-7B45-947E-054310D90E36}" srcOrd="2" destOrd="0" presId="urn:microsoft.com/office/officeart/2018/2/layout/IconVerticalSolidList"/>
    <dgm:cxn modelId="{788A549A-6EAC-0645-B834-393A351DFD70}" type="presParOf" srcId="{ADCE8A77-3673-5746-A562-06B89E69941A}" destId="{AAF625E0-7218-EC46-9F24-C63538C00C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CDED43-9265-409D-8E20-2CE0D57195B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E516406-7FC1-43E5-9832-E75EE8A40742}">
      <dgm:prSet/>
      <dgm:spPr/>
      <dgm:t>
        <a:bodyPr/>
        <a:lstStyle/>
        <a:p>
          <a:r>
            <a:rPr lang="en-US"/>
            <a:t>This module is an exposure module – the aim is to:</a:t>
          </a:r>
        </a:p>
      </dgm:t>
    </dgm:pt>
    <dgm:pt modelId="{5485840D-684C-47F1-8E38-4F0B6708AB25}" type="parTrans" cxnId="{A35AF5B4-D072-4F09-8297-D3A3A5DDE342}">
      <dgm:prSet/>
      <dgm:spPr/>
      <dgm:t>
        <a:bodyPr/>
        <a:lstStyle/>
        <a:p>
          <a:endParaRPr lang="en-US"/>
        </a:p>
      </dgm:t>
    </dgm:pt>
    <dgm:pt modelId="{440A08A0-327F-44DE-A320-F1C1348BA824}" type="sibTrans" cxnId="{A35AF5B4-D072-4F09-8297-D3A3A5DDE342}">
      <dgm:prSet/>
      <dgm:spPr/>
      <dgm:t>
        <a:bodyPr/>
        <a:lstStyle/>
        <a:p>
          <a:endParaRPr lang="en-US"/>
        </a:p>
      </dgm:t>
    </dgm:pt>
    <dgm:pt modelId="{21CD188F-113E-456E-B19D-DC8275338F5F}">
      <dgm:prSet/>
      <dgm:spPr/>
      <dgm:t>
        <a:bodyPr/>
        <a:lstStyle/>
        <a:p>
          <a:r>
            <a:rPr lang="en-US"/>
            <a:t>Challenge your assumptions – why?</a:t>
          </a:r>
        </a:p>
      </dgm:t>
    </dgm:pt>
    <dgm:pt modelId="{DF061017-9266-42E6-B8AF-85E8AAC6B8DB}" type="parTrans" cxnId="{47A8B7FF-AF2D-4BDE-B866-129DDE2349DF}">
      <dgm:prSet/>
      <dgm:spPr/>
      <dgm:t>
        <a:bodyPr/>
        <a:lstStyle/>
        <a:p>
          <a:endParaRPr lang="en-US"/>
        </a:p>
      </dgm:t>
    </dgm:pt>
    <dgm:pt modelId="{665C80EC-0B5B-4C58-896C-CC6F820DA319}" type="sibTrans" cxnId="{47A8B7FF-AF2D-4BDE-B866-129DDE2349DF}">
      <dgm:prSet/>
      <dgm:spPr/>
      <dgm:t>
        <a:bodyPr/>
        <a:lstStyle/>
        <a:p>
          <a:endParaRPr lang="en-US"/>
        </a:p>
      </dgm:t>
    </dgm:pt>
    <dgm:pt modelId="{E5DF777C-2FAB-4EF5-B946-616D623BD8CC}">
      <dgm:prSet/>
      <dgm:spPr/>
      <dgm:t>
        <a:bodyPr/>
        <a:lstStyle/>
        <a:p>
          <a:r>
            <a:rPr lang="en-US" dirty="0"/>
            <a:t>Get you thinking – why?</a:t>
          </a:r>
        </a:p>
      </dgm:t>
    </dgm:pt>
    <dgm:pt modelId="{7A2E0C0C-C7FF-4F7C-BB8D-F3A9B16D1E77}" type="parTrans" cxnId="{BCAC3872-DB39-41EB-AD4E-F0D1CB582BAB}">
      <dgm:prSet/>
      <dgm:spPr/>
      <dgm:t>
        <a:bodyPr/>
        <a:lstStyle/>
        <a:p>
          <a:endParaRPr lang="en-US"/>
        </a:p>
      </dgm:t>
    </dgm:pt>
    <dgm:pt modelId="{0A0CC3D4-193D-4DB3-9C75-EACDA7DEE91A}" type="sibTrans" cxnId="{BCAC3872-DB39-41EB-AD4E-F0D1CB582BAB}">
      <dgm:prSet/>
      <dgm:spPr/>
      <dgm:t>
        <a:bodyPr/>
        <a:lstStyle/>
        <a:p>
          <a:endParaRPr lang="en-US"/>
        </a:p>
      </dgm:t>
    </dgm:pt>
    <dgm:pt modelId="{320BDFBE-F1A6-4F68-939C-7305591D7A05}">
      <dgm:prSet/>
      <dgm:spPr/>
      <dgm:t>
        <a:bodyPr/>
        <a:lstStyle/>
        <a:p>
          <a:r>
            <a:rPr lang="en-US"/>
            <a:t>Get you curious – why?</a:t>
          </a:r>
        </a:p>
      </dgm:t>
    </dgm:pt>
    <dgm:pt modelId="{39993483-60D1-4DA2-894E-1F820C508088}" type="parTrans" cxnId="{F7B0A477-B401-4AEE-8E2B-3352FF101F1C}">
      <dgm:prSet/>
      <dgm:spPr/>
      <dgm:t>
        <a:bodyPr/>
        <a:lstStyle/>
        <a:p>
          <a:endParaRPr lang="en-US"/>
        </a:p>
      </dgm:t>
    </dgm:pt>
    <dgm:pt modelId="{E5D7A92B-1A34-4174-97BB-4E2B96889F1C}" type="sibTrans" cxnId="{F7B0A477-B401-4AEE-8E2B-3352FF101F1C}">
      <dgm:prSet/>
      <dgm:spPr/>
      <dgm:t>
        <a:bodyPr/>
        <a:lstStyle/>
        <a:p>
          <a:endParaRPr lang="en-US"/>
        </a:p>
      </dgm:t>
    </dgm:pt>
    <dgm:pt modelId="{6E524ADF-11B6-4957-921B-A0CCBD5FF11C}">
      <dgm:prSet/>
      <dgm:spPr/>
      <dgm:t>
        <a:bodyPr/>
        <a:lstStyle/>
        <a:p>
          <a:r>
            <a:rPr lang="en-US"/>
            <a:t>This module is </a:t>
          </a:r>
          <a:r>
            <a:rPr lang="en-US" i="1"/>
            <a:t>not</a:t>
          </a:r>
          <a:r>
            <a:rPr lang="en-US"/>
            <a:t> a mastery module – why?</a:t>
          </a:r>
        </a:p>
      </dgm:t>
    </dgm:pt>
    <dgm:pt modelId="{6C8C65DE-19F8-4705-B4DE-D8D2879B2AD5}" type="parTrans" cxnId="{FDAA2DFD-FA49-4ED8-BC72-9B037C3B2B5C}">
      <dgm:prSet/>
      <dgm:spPr/>
      <dgm:t>
        <a:bodyPr/>
        <a:lstStyle/>
        <a:p>
          <a:endParaRPr lang="en-US"/>
        </a:p>
      </dgm:t>
    </dgm:pt>
    <dgm:pt modelId="{BDC04579-0D16-4C51-A1BC-8652EEDA53A2}" type="sibTrans" cxnId="{FDAA2DFD-FA49-4ED8-BC72-9B037C3B2B5C}">
      <dgm:prSet/>
      <dgm:spPr/>
      <dgm:t>
        <a:bodyPr/>
        <a:lstStyle/>
        <a:p>
          <a:endParaRPr lang="en-US"/>
        </a:p>
      </dgm:t>
    </dgm:pt>
    <dgm:pt modelId="{A82D1EB7-63B0-40D3-B92D-5BB79AF61155}">
      <dgm:prSet/>
      <dgm:spPr/>
      <dgm:t>
        <a:bodyPr/>
        <a:lstStyle/>
        <a:p>
          <a:r>
            <a:rPr lang="en-US" dirty="0"/>
            <a:t>This module is also </a:t>
          </a:r>
          <a:r>
            <a:rPr lang="en-US" i="1" dirty="0"/>
            <a:t>not </a:t>
          </a:r>
          <a:r>
            <a:rPr lang="en-US" dirty="0"/>
            <a:t>for psychologizing the world, its problems or you/your friends/family members/inner circle – why?</a:t>
          </a:r>
        </a:p>
      </dgm:t>
    </dgm:pt>
    <dgm:pt modelId="{E4F49F04-319F-4F3A-ADB0-B18D882F080F}" type="parTrans" cxnId="{F698A67C-4FDE-4A07-BED3-552C555E6D09}">
      <dgm:prSet/>
      <dgm:spPr/>
      <dgm:t>
        <a:bodyPr/>
        <a:lstStyle/>
        <a:p>
          <a:endParaRPr lang="en-US"/>
        </a:p>
      </dgm:t>
    </dgm:pt>
    <dgm:pt modelId="{59B2F7B8-7B3D-42C6-9928-152F0C075A6B}" type="sibTrans" cxnId="{F698A67C-4FDE-4A07-BED3-552C555E6D09}">
      <dgm:prSet/>
      <dgm:spPr/>
      <dgm:t>
        <a:bodyPr/>
        <a:lstStyle/>
        <a:p>
          <a:endParaRPr lang="en-US"/>
        </a:p>
      </dgm:t>
    </dgm:pt>
    <dgm:pt modelId="{D2871D82-0604-DF41-861A-99388477591F}">
      <dgm:prSet/>
      <dgm:spPr/>
      <dgm:t>
        <a:bodyPr/>
        <a:lstStyle/>
        <a:p>
          <a:r>
            <a:rPr lang="en-GB" dirty="0"/>
            <a:t>Many people will tell you “psychology is everywhere”. In fact, that’s not strictly true. Not everything is a psychological question and not everything has a psychological answer. </a:t>
          </a:r>
        </a:p>
      </dgm:t>
    </dgm:pt>
    <dgm:pt modelId="{3D0E3529-4CBD-1146-8384-AF5F8C21496A}" type="parTrans" cxnId="{30156881-534D-4844-BEF6-8D242A926DD9}">
      <dgm:prSet/>
      <dgm:spPr/>
      <dgm:t>
        <a:bodyPr/>
        <a:lstStyle/>
        <a:p>
          <a:endParaRPr lang="en-GB"/>
        </a:p>
      </dgm:t>
    </dgm:pt>
    <dgm:pt modelId="{DF68E44A-86A2-F046-A55E-AC2C9D4ECEF6}" type="sibTrans" cxnId="{30156881-534D-4844-BEF6-8D242A926DD9}">
      <dgm:prSet/>
      <dgm:spPr/>
      <dgm:t>
        <a:bodyPr/>
        <a:lstStyle/>
        <a:p>
          <a:endParaRPr lang="en-GB"/>
        </a:p>
      </dgm:t>
    </dgm:pt>
    <dgm:pt modelId="{07CA4DB1-6821-354B-820F-A4F9E973375B}" type="pres">
      <dgm:prSet presAssocID="{E1CDED43-9265-409D-8E20-2CE0D57195B2}" presName="diagram" presStyleCnt="0">
        <dgm:presLayoutVars>
          <dgm:dir/>
          <dgm:resizeHandles val="exact"/>
        </dgm:presLayoutVars>
      </dgm:prSet>
      <dgm:spPr/>
    </dgm:pt>
    <dgm:pt modelId="{4AC533AF-C251-4C4B-ADCA-488377AE863F}" type="pres">
      <dgm:prSet presAssocID="{FE516406-7FC1-43E5-9832-E75EE8A40742}" presName="node" presStyleLbl="node1" presStyleIdx="0" presStyleCnt="4">
        <dgm:presLayoutVars>
          <dgm:bulletEnabled val="1"/>
        </dgm:presLayoutVars>
      </dgm:prSet>
      <dgm:spPr/>
    </dgm:pt>
    <dgm:pt modelId="{9FD955E0-49BE-B34D-B67B-7EBCAAD9ACD0}" type="pres">
      <dgm:prSet presAssocID="{440A08A0-327F-44DE-A320-F1C1348BA824}" presName="sibTrans" presStyleCnt="0"/>
      <dgm:spPr/>
    </dgm:pt>
    <dgm:pt modelId="{05658ABE-1D61-3847-B9D9-EBE00A5C08D2}" type="pres">
      <dgm:prSet presAssocID="{6E524ADF-11B6-4957-921B-A0CCBD5FF11C}" presName="node" presStyleLbl="node1" presStyleIdx="1" presStyleCnt="4">
        <dgm:presLayoutVars>
          <dgm:bulletEnabled val="1"/>
        </dgm:presLayoutVars>
      </dgm:prSet>
      <dgm:spPr/>
    </dgm:pt>
    <dgm:pt modelId="{49A19007-AAEF-034F-AAEA-CDD69D110651}" type="pres">
      <dgm:prSet presAssocID="{BDC04579-0D16-4C51-A1BC-8652EEDA53A2}" presName="sibTrans" presStyleCnt="0"/>
      <dgm:spPr/>
    </dgm:pt>
    <dgm:pt modelId="{FF9FD7E6-78EA-E149-AD58-7140779106CE}" type="pres">
      <dgm:prSet presAssocID="{A82D1EB7-63B0-40D3-B92D-5BB79AF61155}" presName="node" presStyleLbl="node1" presStyleIdx="2" presStyleCnt="4">
        <dgm:presLayoutVars>
          <dgm:bulletEnabled val="1"/>
        </dgm:presLayoutVars>
      </dgm:prSet>
      <dgm:spPr/>
    </dgm:pt>
    <dgm:pt modelId="{A3C908C3-6A68-9649-99DF-AD86C50684A5}" type="pres">
      <dgm:prSet presAssocID="{59B2F7B8-7B3D-42C6-9928-152F0C075A6B}" presName="sibTrans" presStyleCnt="0"/>
      <dgm:spPr/>
    </dgm:pt>
    <dgm:pt modelId="{7631B63F-AADE-744C-AC24-FE51649FA982}" type="pres">
      <dgm:prSet presAssocID="{D2871D82-0604-DF41-861A-99388477591F}" presName="node" presStyleLbl="node1" presStyleIdx="3" presStyleCnt="4">
        <dgm:presLayoutVars>
          <dgm:bulletEnabled val="1"/>
        </dgm:presLayoutVars>
      </dgm:prSet>
      <dgm:spPr/>
    </dgm:pt>
  </dgm:ptLst>
  <dgm:cxnLst>
    <dgm:cxn modelId="{A5DDBE03-6178-1842-83FD-E32E33A1AB2F}" type="presOf" srcId="{320BDFBE-F1A6-4F68-939C-7305591D7A05}" destId="{4AC533AF-C251-4C4B-ADCA-488377AE863F}" srcOrd="0" destOrd="3" presId="urn:microsoft.com/office/officeart/2005/8/layout/default"/>
    <dgm:cxn modelId="{89EC636C-B7FA-A043-BD75-8CED36DE80BB}" type="presOf" srcId="{D2871D82-0604-DF41-861A-99388477591F}" destId="{7631B63F-AADE-744C-AC24-FE51649FA982}" srcOrd="0" destOrd="0" presId="urn:microsoft.com/office/officeart/2005/8/layout/default"/>
    <dgm:cxn modelId="{23C5AD70-3D94-764A-9886-D818166C35F8}" type="presOf" srcId="{A82D1EB7-63B0-40D3-B92D-5BB79AF61155}" destId="{FF9FD7E6-78EA-E149-AD58-7140779106CE}" srcOrd="0" destOrd="0" presId="urn:microsoft.com/office/officeart/2005/8/layout/default"/>
    <dgm:cxn modelId="{BCAC3872-DB39-41EB-AD4E-F0D1CB582BAB}" srcId="{FE516406-7FC1-43E5-9832-E75EE8A40742}" destId="{E5DF777C-2FAB-4EF5-B946-616D623BD8CC}" srcOrd="1" destOrd="0" parTransId="{7A2E0C0C-C7FF-4F7C-BB8D-F3A9B16D1E77}" sibTransId="{0A0CC3D4-193D-4DB3-9C75-EACDA7DEE91A}"/>
    <dgm:cxn modelId="{F7B0A477-B401-4AEE-8E2B-3352FF101F1C}" srcId="{FE516406-7FC1-43E5-9832-E75EE8A40742}" destId="{320BDFBE-F1A6-4F68-939C-7305591D7A05}" srcOrd="2" destOrd="0" parTransId="{39993483-60D1-4DA2-894E-1F820C508088}" sibTransId="{E5D7A92B-1A34-4174-97BB-4E2B96889F1C}"/>
    <dgm:cxn modelId="{F698A67C-4FDE-4A07-BED3-552C555E6D09}" srcId="{E1CDED43-9265-409D-8E20-2CE0D57195B2}" destId="{A82D1EB7-63B0-40D3-B92D-5BB79AF61155}" srcOrd="2" destOrd="0" parTransId="{E4F49F04-319F-4F3A-ADB0-B18D882F080F}" sibTransId="{59B2F7B8-7B3D-42C6-9928-152F0C075A6B}"/>
    <dgm:cxn modelId="{30156881-534D-4844-BEF6-8D242A926DD9}" srcId="{E1CDED43-9265-409D-8E20-2CE0D57195B2}" destId="{D2871D82-0604-DF41-861A-99388477591F}" srcOrd="3" destOrd="0" parTransId="{3D0E3529-4CBD-1146-8384-AF5F8C21496A}" sibTransId="{DF68E44A-86A2-F046-A55E-AC2C9D4ECEF6}"/>
    <dgm:cxn modelId="{43A18A85-8E0D-AB42-9EF4-8F51499D685C}" type="presOf" srcId="{E1CDED43-9265-409D-8E20-2CE0D57195B2}" destId="{07CA4DB1-6821-354B-820F-A4F9E973375B}" srcOrd="0" destOrd="0" presId="urn:microsoft.com/office/officeart/2005/8/layout/default"/>
    <dgm:cxn modelId="{581A0BA3-E074-4144-ABEE-AD24A52FFFD2}" type="presOf" srcId="{E5DF777C-2FAB-4EF5-B946-616D623BD8CC}" destId="{4AC533AF-C251-4C4B-ADCA-488377AE863F}" srcOrd="0" destOrd="2" presId="urn:microsoft.com/office/officeart/2005/8/layout/default"/>
    <dgm:cxn modelId="{A35AF5B4-D072-4F09-8297-D3A3A5DDE342}" srcId="{E1CDED43-9265-409D-8E20-2CE0D57195B2}" destId="{FE516406-7FC1-43E5-9832-E75EE8A40742}" srcOrd="0" destOrd="0" parTransId="{5485840D-684C-47F1-8E38-4F0B6708AB25}" sibTransId="{440A08A0-327F-44DE-A320-F1C1348BA824}"/>
    <dgm:cxn modelId="{96CDECCC-105F-F648-B3A0-F2694CF5B717}" type="presOf" srcId="{FE516406-7FC1-43E5-9832-E75EE8A40742}" destId="{4AC533AF-C251-4C4B-ADCA-488377AE863F}" srcOrd="0" destOrd="0" presId="urn:microsoft.com/office/officeart/2005/8/layout/default"/>
    <dgm:cxn modelId="{146676D1-8D0D-8441-9B8D-02134FEA5158}" type="presOf" srcId="{21CD188F-113E-456E-B19D-DC8275338F5F}" destId="{4AC533AF-C251-4C4B-ADCA-488377AE863F}" srcOrd="0" destOrd="1" presId="urn:microsoft.com/office/officeart/2005/8/layout/default"/>
    <dgm:cxn modelId="{FDAA2DFD-FA49-4ED8-BC72-9B037C3B2B5C}" srcId="{E1CDED43-9265-409D-8E20-2CE0D57195B2}" destId="{6E524ADF-11B6-4957-921B-A0CCBD5FF11C}" srcOrd="1" destOrd="0" parTransId="{6C8C65DE-19F8-4705-B4DE-D8D2879B2AD5}" sibTransId="{BDC04579-0D16-4C51-A1BC-8652EEDA53A2}"/>
    <dgm:cxn modelId="{33D467FE-C924-F14D-802D-96886CFC36BA}" type="presOf" srcId="{6E524ADF-11B6-4957-921B-A0CCBD5FF11C}" destId="{05658ABE-1D61-3847-B9D9-EBE00A5C08D2}" srcOrd="0" destOrd="0" presId="urn:microsoft.com/office/officeart/2005/8/layout/default"/>
    <dgm:cxn modelId="{47A8B7FF-AF2D-4BDE-B866-129DDE2349DF}" srcId="{FE516406-7FC1-43E5-9832-E75EE8A40742}" destId="{21CD188F-113E-456E-B19D-DC8275338F5F}" srcOrd="0" destOrd="0" parTransId="{DF061017-9266-42E6-B8AF-85E8AAC6B8DB}" sibTransId="{665C80EC-0B5B-4C58-896C-CC6F820DA319}"/>
    <dgm:cxn modelId="{6F07995B-39AF-DB4B-8312-020D7713DE23}" type="presParOf" srcId="{07CA4DB1-6821-354B-820F-A4F9E973375B}" destId="{4AC533AF-C251-4C4B-ADCA-488377AE863F}" srcOrd="0" destOrd="0" presId="urn:microsoft.com/office/officeart/2005/8/layout/default"/>
    <dgm:cxn modelId="{E4919D3A-A8E7-1B41-AF49-350E89A0296D}" type="presParOf" srcId="{07CA4DB1-6821-354B-820F-A4F9E973375B}" destId="{9FD955E0-49BE-B34D-B67B-7EBCAAD9ACD0}" srcOrd="1" destOrd="0" presId="urn:microsoft.com/office/officeart/2005/8/layout/default"/>
    <dgm:cxn modelId="{A844ABDE-56B6-4E46-B588-DA60C1889910}" type="presParOf" srcId="{07CA4DB1-6821-354B-820F-A4F9E973375B}" destId="{05658ABE-1D61-3847-B9D9-EBE00A5C08D2}" srcOrd="2" destOrd="0" presId="urn:microsoft.com/office/officeart/2005/8/layout/default"/>
    <dgm:cxn modelId="{1DCC7AC1-C7F8-5B40-9F32-A2D0027F92A5}" type="presParOf" srcId="{07CA4DB1-6821-354B-820F-A4F9E973375B}" destId="{49A19007-AAEF-034F-AAEA-CDD69D110651}" srcOrd="3" destOrd="0" presId="urn:microsoft.com/office/officeart/2005/8/layout/default"/>
    <dgm:cxn modelId="{D79DF161-1DF1-A647-AFE7-BE0483E0EB4E}" type="presParOf" srcId="{07CA4DB1-6821-354B-820F-A4F9E973375B}" destId="{FF9FD7E6-78EA-E149-AD58-7140779106CE}" srcOrd="4" destOrd="0" presId="urn:microsoft.com/office/officeart/2005/8/layout/default"/>
    <dgm:cxn modelId="{0DD5E604-653D-DF47-BF5C-350032F984FE}" type="presParOf" srcId="{07CA4DB1-6821-354B-820F-A4F9E973375B}" destId="{A3C908C3-6A68-9649-99DF-AD86C50684A5}" srcOrd="5" destOrd="0" presId="urn:microsoft.com/office/officeart/2005/8/layout/default"/>
    <dgm:cxn modelId="{DADBF5D4-99B0-014D-8477-A99769161EF4}" type="presParOf" srcId="{07CA4DB1-6821-354B-820F-A4F9E973375B}" destId="{7631B63F-AADE-744C-AC24-FE51649FA98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94643-621D-4953-BDC1-7AD5AA76D6E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57FF78-E954-4A5A-B8C9-61BACA7B65AD}">
      <dgm:prSet/>
      <dgm:spPr/>
      <dgm:t>
        <a:bodyPr/>
        <a:lstStyle/>
        <a:p>
          <a:r>
            <a:rPr lang="en-US" dirty="0"/>
            <a:t>From 1970 to now, there are 10x the number of university graduates in SG</a:t>
          </a:r>
        </a:p>
      </dgm:t>
    </dgm:pt>
    <dgm:pt modelId="{D9B08E67-3C6D-4C06-8A88-BDC64B64B07E}" type="parTrans" cxnId="{FB540110-ACFB-424A-A186-0DF3217A173D}">
      <dgm:prSet/>
      <dgm:spPr/>
      <dgm:t>
        <a:bodyPr/>
        <a:lstStyle/>
        <a:p>
          <a:endParaRPr lang="en-US"/>
        </a:p>
      </dgm:t>
    </dgm:pt>
    <dgm:pt modelId="{21310F47-364E-40A6-A066-1F6985E83258}" type="sibTrans" cxnId="{FB540110-ACFB-424A-A186-0DF3217A173D}">
      <dgm:prSet/>
      <dgm:spPr/>
      <dgm:t>
        <a:bodyPr/>
        <a:lstStyle/>
        <a:p>
          <a:endParaRPr lang="en-US"/>
        </a:p>
      </dgm:t>
    </dgm:pt>
    <dgm:pt modelId="{CADF470A-AA48-498B-9FC7-EEDFCF5F9FC6}">
      <dgm:prSet/>
      <dgm:spPr/>
      <dgm:t>
        <a:bodyPr/>
        <a:lstStyle/>
        <a:p>
          <a:r>
            <a:rPr lang="en-US"/>
            <a:t>From 2000 to now, there are 2x the number of university graduates in SG</a:t>
          </a:r>
        </a:p>
      </dgm:t>
    </dgm:pt>
    <dgm:pt modelId="{FF3871BE-D64E-442C-9C05-55BFD4EBF320}" type="parTrans" cxnId="{5294D80C-C524-4079-ACB7-B5FEE6FD8A6D}">
      <dgm:prSet/>
      <dgm:spPr/>
      <dgm:t>
        <a:bodyPr/>
        <a:lstStyle/>
        <a:p>
          <a:endParaRPr lang="en-US"/>
        </a:p>
      </dgm:t>
    </dgm:pt>
    <dgm:pt modelId="{CD57E829-64EE-4EA3-9ACF-A1DC0120E812}" type="sibTrans" cxnId="{5294D80C-C524-4079-ACB7-B5FEE6FD8A6D}">
      <dgm:prSet/>
      <dgm:spPr/>
      <dgm:t>
        <a:bodyPr/>
        <a:lstStyle/>
        <a:p>
          <a:endParaRPr lang="en-US"/>
        </a:p>
      </dgm:t>
    </dgm:pt>
    <dgm:pt modelId="{056E285A-D278-475C-8DF9-4D3476CE2745}">
      <dgm:prSet/>
      <dgm:spPr/>
      <dgm:t>
        <a:bodyPr/>
        <a:lstStyle/>
        <a:p>
          <a:r>
            <a:rPr lang="en-US"/>
            <a:t>This seems like a straightforward win. Can you think of, and articulate, any reason why this might not just be straightforwardly good?</a:t>
          </a:r>
        </a:p>
      </dgm:t>
    </dgm:pt>
    <dgm:pt modelId="{4351BAC7-8845-4297-B369-1777C4A91913}" type="parTrans" cxnId="{B90A247D-1430-4D3A-95FE-6D23BA912658}">
      <dgm:prSet/>
      <dgm:spPr/>
      <dgm:t>
        <a:bodyPr/>
        <a:lstStyle/>
        <a:p>
          <a:endParaRPr lang="en-US"/>
        </a:p>
      </dgm:t>
    </dgm:pt>
    <dgm:pt modelId="{CD200851-B3B2-42EA-B2AF-968B39AAAAC6}" type="sibTrans" cxnId="{B90A247D-1430-4D3A-95FE-6D23BA912658}">
      <dgm:prSet/>
      <dgm:spPr/>
      <dgm:t>
        <a:bodyPr/>
        <a:lstStyle/>
        <a:p>
          <a:endParaRPr lang="en-US"/>
        </a:p>
      </dgm:t>
    </dgm:pt>
    <dgm:pt modelId="{3044FCCA-608D-40F6-A3FA-53AB155A4C4C}" type="pres">
      <dgm:prSet presAssocID="{DD694643-621D-4953-BDC1-7AD5AA76D6E1}" presName="root" presStyleCnt="0">
        <dgm:presLayoutVars>
          <dgm:dir/>
          <dgm:resizeHandles val="exact"/>
        </dgm:presLayoutVars>
      </dgm:prSet>
      <dgm:spPr/>
    </dgm:pt>
    <dgm:pt modelId="{26668E7D-83D5-4B92-A163-29255804E08B}" type="pres">
      <dgm:prSet presAssocID="{5B57FF78-E954-4A5A-B8C9-61BACA7B65AD}" presName="compNode" presStyleCnt="0"/>
      <dgm:spPr/>
    </dgm:pt>
    <dgm:pt modelId="{EB0F52FF-F976-4F79-A314-01F554A83C7C}" type="pres">
      <dgm:prSet presAssocID="{5B57FF78-E954-4A5A-B8C9-61BACA7B65AD}" presName="bgRect" presStyleLbl="bgShp" presStyleIdx="0" presStyleCnt="3"/>
      <dgm:spPr/>
    </dgm:pt>
    <dgm:pt modelId="{C13649FA-2938-4D88-9B0B-75D2E2F2E11B}" type="pres">
      <dgm:prSet presAssocID="{5B57FF78-E954-4A5A-B8C9-61BACA7B65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C2549108-2711-4AE6-9451-B2BDEB88AC9A}" type="pres">
      <dgm:prSet presAssocID="{5B57FF78-E954-4A5A-B8C9-61BACA7B65AD}" presName="spaceRect" presStyleCnt="0"/>
      <dgm:spPr/>
    </dgm:pt>
    <dgm:pt modelId="{925F87EF-B707-4C3C-B456-A84E8BF6AAC5}" type="pres">
      <dgm:prSet presAssocID="{5B57FF78-E954-4A5A-B8C9-61BACA7B65AD}" presName="parTx" presStyleLbl="revTx" presStyleIdx="0" presStyleCnt="3">
        <dgm:presLayoutVars>
          <dgm:chMax val="0"/>
          <dgm:chPref val="0"/>
        </dgm:presLayoutVars>
      </dgm:prSet>
      <dgm:spPr/>
    </dgm:pt>
    <dgm:pt modelId="{D4DACF7E-2075-4F11-BCAF-6BB0D204C0AA}" type="pres">
      <dgm:prSet presAssocID="{21310F47-364E-40A6-A066-1F6985E83258}" presName="sibTrans" presStyleCnt="0"/>
      <dgm:spPr/>
    </dgm:pt>
    <dgm:pt modelId="{E4F305B5-391C-4A03-9EF6-E480D0F1FB42}" type="pres">
      <dgm:prSet presAssocID="{CADF470A-AA48-498B-9FC7-EEDFCF5F9FC6}" presName="compNode" presStyleCnt="0"/>
      <dgm:spPr/>
    </dgm:pt>
    <dgm:pt modelId="{F0D59545-65BE-4E9E-8979-70F4789F71CC}" type="pres">
      <dgm:prSet presAssocID="{CADF470A-AA48-498B-9FC7-EEDFCF5F9FC6}" presName="bgRect" presStyleLbl="bgShp" presStyleIdx="1" presStyleCnt="3"/>
      <dgm:spPr/>
    </dgm:pt>
    <dgm:pt modelId="{A20F2368-CA90-4D88-BA5B-F01F61A0688D}" type="pres">
      <dgm:prSet presAssocID="{CADF470A-AA48-498B-9FC7-EEDFCF5F9F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A4BCDDF8-D860-4E05-BD94-A18C7E475020}" type="pres">
      <dgm:prSet presAssocID="{CADF470A-AA48-498B-9FC7-EEDFCF5F9FC6}" presName="spaceRect" presStyleCnt="0"/>
      <dgm:spPr/>
    </dgm:pt>
    <dgm:pt modelId="{7FE23FAF-D9CE-40B2-BEF5-61678B43DBE0}" type="pres">
      <dgm:prSet presAssocID="{CADF470A-AA48-498B-9FC7-EEDFCF5F9FC6}" presName="parTx" presStyleLbl="revTx" presStyleIdx="1" presStyleCnt="3">
        <dgm:presLayoutVars>
          <dgm:chMax val="0"/>
          <dgm:chPref val="0"/>
        </dgm:presLayoutVars>
      </dgm:prSet>
      <dgm:spPr/>
    </dgm:pt>
    <dgm:pt modelId="{763B5CAA-DD93-4388-99C8-8CF54EB18F10}" type="pres">
      <dgm:prSet presAssocID="{CD57E829-64EE-4EA3-9ACF-A1DC0120E812}" presName="sibTrans" presStyleCnt="0"/>
      <dgm:spPr/>
    </dgm:pt>
    <dgm:pt modelId="{5EA1B1B0-872A-4D10-9F24-25A296E28261}" type="pres">
      <dgm:prSet presAssocID="{056E285A-D278-475C-8DF9-4D3476CE2745}" presName="compNode" presStyleCnt="0"/>
      <dgm:spPr/>
    </dgm:pt>
    <dgm:pt modelId="{6736838C-1B90-4D10-8A89-0D9F7B02E425}" type="pres">
      <dgm:prSet presAssocID="{056E285A-D278-475C-8DF9-4D3476CE2745}" presName="bgRect" presStyleLbl="bgShp" presStyleIdx="2" presStyleCnt="3"/>
      <dgm:spPr/>
    </dgm:pt>
    <dgm:pt modelId="{5FC6AA36-904E-4994-9173-205A6F7968B5}" type="pres">
      <dgm:prSet presAssocID="{056E285A-D278-475C-8DF9-4D3476CE27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C04E39CB-04DB-44A9-ACE3-708DC449A3C1}" type="pres">
      <dgm:prSet presAssocID="{056E285A-D278-475C-8DF9-4D3476CE2745}" presName="spaceRect" presStyleCnt="0"/>
      <dgm:spPr/>
    </dgm:pt>
    <dgm:pt modelId="{92D9CD76-4E44-4EB5-9F21-A07F2949FC73}" type="pres">
      <dgm:prSet presAssocID="{056E285A-D278-475C-8DF9-4D3476CE2745}" presName="parTx" presStyleLbl="revTx" presStyleIdx="2" presStyleCnt="3">
        <dgm:presLayoutVars>
          <dgm:chMax val="0"/>
          <dgm:chPref val="0"/>
        </dgm:presLayoutVars>
      </dgm:prSet>
      <dgm:spPr/>
    </dgm:pt>
  </dgm:ptLst>
  <dgm:cxnLst>
    <dgm:cxn modelId="{5294D80C-C524-4079-ACB7-B5FEE6FD8A6D}" srcId="{DD694643-621D-4953-BDC1-7AD5AA76D6E1}" destId="{CADF470A-AA48-498B-9FC7-EEDFCF5F9FC6}" srcOrd="1" destOrd="0" parTransId="{FF3871BE-D64E-442C-9C05-55BFD4EBF320}" sibTransId="{CD57E829-64EE-4EA3-9ACF-A1DC0120E812}"/>
    <dgm:cxn modelId="{FB540110-ACFB-424A-A186-0DF3217A173D}" srcId="{DD694643-621D-4953-BDC1-7AD5AA76D6E1}" destId="{5B57FF78-E954-4A5A-B8C9-61BACA7B65AD}" srcOrd="0" destOrd="0" parTransId="{D9B08E67-3C6D-4C06-8A88-BDC64B64B07E}" sibTransId="{21310F47-364E-40A6-A066-1F6985E83258}"/>
    <dgm:cxn modelId="{B90A247D-1430-4D3A-95FE-6D23BA912658}" srcId="{DD694643-621D-4953-BDC1-7AD5AA76D6E1}" destId="{056E285A-D278-475C-8DF9-4D3476CE2745}" srcOrd="2" destOrd="0" parTransId="{4351BAC7-8845-4297-B369-1777C4A91913}" sibTransId="{CD200851-B3B2-42EA-B2AF-968B39AAAAC6}"/>
    <dgm:cxn modelId="{75D0849E-265C-435B-A552-2AF2F0847A1E}" type="presOf" srcId="{056E285A-D278-475C-8DF9-4D3476CE2745}" destId="{92D9CD76-4E44-4EB5-9F21-A07F2949FC73}" srcOrd="0" destOrd="0" presId="urn:microsoft.com/office/officeart/2018/2/layout/IconVerticalSolidList"/>
    <dgm:cxn modelId="{1145EFD7-CF9F-4C17-BB02-C687C7A053A9}" type="presOf" srcId="{5B57FF78-E954-4A5A-B8C9-61BACA7B65AD}" destId="{925F87EF-B707-4C3C-B456-A84E8BF6AAC5}" srcOrd="0" destOrd="0" presId="urn:microsoft.com/office/officeart/2018/2/layout/IconVerticalSolidList"/>
    <dgm:cxn modelId="{ABE978D8-9442-446D-9805-FEA210B1F79E}" type="presOf" srcId="{DD694643-621D-4953-BDC1-7AD5AA76D6E1}" destId="{3044FCCA-608D-40F6-A3FA-53AB155A4C4C}" srcOrd="0" destOrd="0" presId="urn:microsoft.com/office/officeart/2018/2/layout/IconVerticalSolidList"/>
    <dgm:cxn modelId="{41518BDF-A9A0-4F9C-B5FF-FC4A327BD243}" type="presOf" srcId="{CADF470A-AA48-498B-9FC7-EEDFCF5F9FC6}" destId="{7FE23FAF-D9CE-40B2-BEF5-61678B43DBE0}" srcOrd="0" destOrd="0" presId="urn:microsoft.com/office/officeart/2018/2/layout/IconVerticalSolidList"/>
    <dgm:cxn modelId="{1BA80D3C-BF6C-4F0C-9F5E-211130F98DA5}" type="presParOf" srcId="{3044FCCA-608D-40F6-A3FA-53AB155A4C4C}" destId="{26668E7D-83D5-4B92-A163-29255804E08B}" srcOrd="0" destOrd="0" presId="urn:microsoft.com/office/officeart/2018/2/layout/IconVerticalSolidList"/>
    <dgm:cxn modelId="{721C7646-304E-48B9-9AD1-AFAEA326BFA7}" type="presParOf" srcId="{26668E7D-83D5-4B92-A163-29255804E08B}" destId="{EB0F52FF-F976-4F79-A314-01F554A83C7C}" srcOrd="0" destOrd="0" presId="urn:microsoft.com/office/officeart/2018/2/layout/IconVerticalSolidList"/>
    <dgm:cxn modelId="{41E33E13-3E57-4E68-B7EF-AB8BEF62B195}" type="presParOf" srcId="{26668E7D-83D5-4B92-A163-29255804E08B}" destId="{C13649FA-2938-4D88-9B0B-75D2E2F2E11B}" srcOrd="1" destOrd="0" presId="urn:microsoft.com/office/officeart/2018/2/layout/IconVerticalSolidList"/>
    <dgm:cxn modelId="{0F0F259A-BEA4-4BF1-A26D-7F0E8F0129F6}" type="presParOf" srcId="{26668E7D-83D5-4B92-A163-29255804E08B}" destId="{C2549108-2711-4AE6-9451-B2BDEB88AC9A}" srcOrd="2" destOrd="0" presId="urn:microsoft.com/office/officeart/2018/2/layout/IconVerticalSolidList"/>
    <dgm:cxn modelId="{19400205-D8C6-4BC3-90C4-73637E67435E}" type="presParOf" srcId="{26668E7D-83D5-4B92-A163-29255804E08B}" destId="{925F87EF-B707-4C3C-B456-A84E8BF6AAC5}" srcOrd="3" destOrd="0" presId="urn:microsoft.com/office/officeart/2018/2/layout/IconVerticalSolidList"/>
    <dgm:cxn modelId="{0741769C-A4E4-48D1-B398-2B4039752344}" type="presParOf" srcId="{3044FCCA-608D-40F6-A3FA-53AB155A4C4C}" destId="{D4DACF7E-2075-4F11-BCAF-6BB0D204C0AA}" srcOrd="1" destOrd="0" presId="urn:microsoft.com/office/officeart/2018/2/layout/IconVerticalSolidList"/>
    <dgm:cxn modelId="{89E6ACE2-C3CB-4B98-8B42-E34EAB220A79}" type="presParOf" srcId="{3044FCCA-608D-40F6-A3FA-53AB155A4C4C}" destId="{E4F305B5-391C-4A03-9EF6-E480D0F1FB42}" srcOrd="2" destOrd="0" presId="urn:microsoft.com/office/officeart/2018/2/layout/IconVerticalSolidList"/>
    <dgm:cxn modelId="{429C38F7-D959-4DF3-AEA9-BFD6342C1947}" type="presParOf" srcId="{E4F305B5-391C-4A03-9EF6-E480D0F1FB42}" destId="{F0D59545-65BE-4E9E-8979-70F4789F71CC}" srcOrd="0" destOrd="0" presId="urn:microsoft.com/office/officeart/2018/2/layout/IconVerticalSolidList"/>
    <dgm:cxn modelId="{0CA52066-BBD8-48DE-8B17-009E388EE955}" type="presParOf" srcId="{E4F305B5-391C-4A03-9EF6-E480D0F1FB42}" destId="{A20F2368-CA90-4D88-BA5B-F01F61A0688D}" srcOrd="1" destOrd="0" presId="urn:microsoft.com/office/officeart/2018/2/layout/IconVerticalSolidList"/>
    <dgm:cxn modelId="{C4515BBA-17E8-4066-8A73-792798EDFD60}" type="presParOf" srcId="{E4F305B5-391C-4A03-9EF6-E480D0F1FB42}" destId="{A4BCDDF8-D860-4E05-BD94-A18C7E475020}" srcOrd="2" destOrd="0" presId="urn:microsoft.com/office/officeart/2018/2/layout/IconVerticalSolidList"/>
    <dgm:cxn modelId="{E44EC8B6-B711-4ECD-B5BD-C6F0C27A5D14}" type="presParOf" srcId="{E4F305B5-391C-4A03-9EF6-E480D0F1FB42}" destId="{7FE23FAF-D9CE-40B2-BEF5-61678B43DBE0}" srcOrd="3" destOrd="0" presId="urn:microsoft.com/office/officeart/2018/2/layout/IconVerticalSolidList"/>
    <dgm:cxn modelId="{AD35E0A2-3533-49CE-86CC-8D5F84AEE9CF}" type="presParOf" srcId="{3044FCCA-608D-40F6-A3FA-53AB155A4C4C}" destId="{763B5CAA-DD93-4388-99C8-8CF54EB18F10}" srcOrd="3" destOrd="0" presId="urn:microsoft.com/office/officeart/2018/2/layout/IconVerticalSolidList"/>
    <dgm:cxn modelId="{50A80CF5-6123-4669-BEAD-A7186F08340B}" type="presParOf" srcId="{3044FCCA-608D-40F6-A3FA-53AB155A4C4C}" destId="{5EA1B1B0-872A-4D10-9F24-25A296E28261}" srcOrd="4" destOrd="0" presId="urn:microsoft.com/office/officeart/2018/2/layout/IconVerticalSolidList"/>
    <dgm:cxn modelId="{3415A4A4-1C63-448D-BC8D-6BD370E3E0B2}" type="presParOf" srcId="{5EA1B1B0-872A-4D10-9F24-25A296E28261}" destId="{6736838C-1B90-4D10-8A89-0D9F7B02E425}" srcOrd="0" destOrd="0" presId="urn:microsoft.com/office/officeart/2018/2/layout/IconVerticalSolidList"/>
    <dgm:cxn modelId="{71C81E6F-60BF-4546-AB6D-8B827ECD4610}" type="presParOf" srcId="{5EA1B1B0-872A-4D10-9F24-25A296E28261}" destId="{5FC6AA36-904E-4994-9173-205A6F7968B5}" srcOrd="1" destOrd="0" presId="urn:microsoft.com/office/officeart/2018/2/layout/IconVerticalSolidList"/>
    <dgm:cxn modelId="{7BCA0EAF-DD1C-40DA-AEC0-DBB759A27AE6}" type="presParOf" srcId="{5EA1B1B0-872A-4D10-9F24-25A296E28261}" destId="{C04E39CB-04DB-44A9-ACE3-708DC449A3C1}" srcOrd="2" destOrd="0" presId="urn:microsoft.com/office/officeart/2018/2/layout/IconVerticalSolidList"/>
    <dgm:cxn modelId="{EC71D08A-ABE0-499D-BF80-A19BFEAFFA72}" type="presParOf" srcId="{5EA1B1B0-872A-4D10-9F24-25A296E28261}" destId="{92D9CD76-4E44-4EB5-9F21-A07F2949FC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06AAF2-E541-4647-BAEB-DA21CB8A379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E399081-9CDE-4043-8CA7-9E98AE324B7A}">
      <dgm:prSet/>
      <dgm:spPr/>
      <dgm:t>
        <a:bodyPr/>
        <a:lstStyle/>
        <a:p>
          <a:r>
            <a:rPr lang="en-US"/>
            <a:t>Group Project – tutorials </a:t>
          </a:r>
        </a:p>
      </dgm:t>
    </dgm:pt>
    <dgm:pt modelId="{2516A0AC-8234-4164-AC06-7C1557FBDF2F}" type="parTrans" cxnId="{B8FF18E8-1356-4B6C-9A6D-D5BE5AC9DAED}">
      <dgm:prSet/>
      <dgm:spPr/>
      <dgm:t>
        <a:bodyPr/>
        <a:lstStyle/>
        <a:p>
          <a:endParaRPr lang="en-US"/>
        </a:p>
      </dgm:t>
    </dgm:pt>
    <dgm:pt modelId="{54145D7C-0F83-435F-A42D-8CD9F43E974F}" type="sibTrans" cxnId="{B8FF18E8-1356-4B6C-9A6D-D5BE5AC9DAED}">
      <dgm:prSet/>
      <dgm:spPr/>
      <dgm:t>
        <a:bodyPr/>
        <a:lstStyle/>
        <a:p>
          <a:endParaRPr lang="en-US"/>
        </a:p>
      </dgm:t>
    </dgm:pt>
    <dgm:pt modelId="{E5DB9072-5DCD-4BDD-8A0B-87568F86F831}">
      <dgm:prSet/>
      <dgm:spPr/>
      <dgm:t>
        <a:bodyPr/>
        <a:lstStyle/>
        <a:p>
          <a:r>
            <a:rPr lang="en-US" dirty="0"/>
            <a:t>Final Quiz – cumulative</a:t>
          </a:r>
        </a:p>
      </dgm:t>
    </dgm:pt>
    <dgm:pt modelId="{B4E7FBD0-E30D-478C-BE99-655A5538A601}" type="parTrans" cxnId="{2734171A-343C-4507-AFE5-348DC2D18135}">
      <dgm:prSet/>
      <dgm:spPr/>
      <dgm:t>
        <a:bodyPr/>
        <a:lstStyle/>
        <a:p>
          <a:endParaRPr lang="en-US"/>
        </a:p>
      </dgm:t>
    </dgm:pt>
    <dgm:pt modelId="{C7B1B0D2-52A1-47AB-9F6D-1C8D8A47BE63}" type="sibTrans" cxnId="{2734171A-343C-4507-AFE5-348DC2D18135}">
      <dgm:prSet/>
      <dgm:spPr/>
      <dgm:t>
        <a:bodyPr/>
        <a:lstStyle/>
        <a:p>
          <a:endParaRPr lang="en-US"/>
        </a:p>
      </dgm:t>
    </dgm:pt>
    <dgm:pt modelId="{38E02B06-6D8E-7D48-995E-7AE0ABF96148}" type="pres">
      <dgm:prSet presAssocID="{3C06AAF2-E541-4647-BAEB-DA21CB8A3798}" presName="linear" presStyleCnt="0">
        <dgm:presLayoutVars>
          <dgm:animLvl val="lvl"/>
          <dgm:resizeHandles val="exact"/>
        </dgm:presLayoutVars>
      </dgm:prSet>
      <dgm:spPr/>
    </dgm:pt>
    <dgm:pt modelId="{3328D9EC-6367-1549-A7AB-98CC50948704}" type="pres">
      <dgm:prSet presAssocID="{AE399081-9CDE-4043-8CA7-9E98AE324B7A}" presName="parentText" presStyleLbl="node1" presStyleIdx="0" presStyleCnt="2">
        <dgm:presLayoutVars>
          <dgm:chMax val="0"/>
          <dgm:bulletEnabled val="1"/>
        </dgm:presLayoutVars>
      </dgm:prSet>
      <dgm:spPr/>
    </dgm:pt>
    <dgm:pt modelId="{92F21C58-5E67-884F-B18E-AF97C5206E47}" type="pres">
      <dgm:prSet presAssocID="{54145D7C-0F83-435F-A42D-8CD9F43E974F}" presName="spacer" presStyleCnt="0"/>
      <dgm:spPr/>
    </dgm:pt>
    <dgm:pt modelId="{CC861D42-BDE1-7E46-B6BC-4F95BA1A124A}" type="pres">
      <dgm:prSet presAssocID="{E5DB9072-5DCD-4BDD-8A0B-87568F86F831}" presName="parentText" presStyleLbl="node1" presStyleIdx="1" presStyleCnt="2">
        <dgm:presLayoutVars>
          <dgm:chMax val="0"/>
          <dgm:bulletEnabled val="1"/>
        </dgm:presLayoutVars>
      </dgm:prSet>
      <dgm:spPr/>
    </dgm:pt>
  </dgm:ptLst>
  <dgm:cxnLst>
    <dgm:cxn modelId="{2734171A-343C-4507-AFE5-348DC2D18135}" srcId="{3C06AAF2-E541-4647-BAEB-DA21CB8A3798}" destId="{E5DB9072-5DCD-4BDD-8A0B-87568F86F831}" srcOrd="1" destOrd="0" parTransId="{B4E7FBD0-E30D-478C-BE99-655A5538A601}" sibTransId="{C7B1B0D2-52A1-47AB-9F6D-1C8D8A47BE63}"/>
    <dgm:cxn modelId="{9AD0FB1C-B3E7-5E4B-B5C5-D09AE1DE3EFC}" type="presOf" srcId="{E5DB9072-5DCD-4BDD-8A0B-87568F86F831}" destId="{CC861D42-BDE1-7E46-B6BC-4F95BA1A124A}" srcOrd="0" destOrd="0" presId="urn:microsoft.com/office/officeart/2005/8/layout/vList2"/>
    <dgm:cxn modelId="{8A34174B-062A-B141-873D-D7109730F571}" type="presOf" srcId="{AE399081-9CDE-4043-8CA7-9E98AE324B7A}" destId="{3328D9EC-6367-1549-A7AB-98CC50948704}" srcOrd="0" destOrd="0" presId="urn:microsoft.com/office/officeart/2005/8/layout/vList2"/>
    <dgm:cxn modelId="{A14010AF-FC32-EE4E-B437-1AE9915C445D}" type="presOf" srcId="{3C06AAF2-E541-4647-BAEB-DA21CB8A3798}" destId="{38E02B06-6D8E-7D48-995E-7AE0ABF96148}" srcOrd="0" destOrd="0" presId="urn:microsoft.com/office/officeart/2005/8/layout/vList2"/>
    <dgm:cxn modelId="{B8FF18E8-1356-4B6C-9A6D-D5BE5AC9DAED}" srcId="{3C06AAF2-E541-4647-BAEB-DA21CB8A3798}" destId="{AE399081-9CDE-4043-8CA7-9E98AE324B7A}" srcOrd="0" destOrd="0" parTransId="{2516A0AC-8234-4164-AC06-7C1557FBDF2F}" sibTransId="{54145D7C-0F83-435F-A42D-8CD9F43E974F}"/>
    <dgm:cxn modelId="{1C35946C-231A-214D-A194-8451B9008B3E}" type="presParOf" srcId="{38E02B06-6D8E-7D48-995E-7AE0ABF96148}" destId="{3328D9EC-6367-1549-A7AB-98CC50948704}" srcOrd="0" destOrd="0" presId="urn:microsoft.com/office/officeart/2005/8/layout/vList2"/>
    <dgm:cxn modelId="{8A356AE1-6B77-924B-A81D-3C242C1D9677}" type="presParOf" srcId="{38E02B06-6D8E-7D48-995E-7AE0ABF96148}" destId="{92F21C58-5E67-884F-B18E-AF97C5206E47}" srcOrd="1" destOrd="0" presId="urn:microsoft.com/office/officeart/2005/8/layout/vList2"/>
    <dgm:cxn modelId="{49791AFD-F707-F64A-B7FA-1980078CFE59}" type="presParOf" srcId="{38E02B06-6D8E-7D48-995E-7AE0ABF96148}" destId="{CC861D42-BDE1-7E46-B6BC-4F95BA1A124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5C8B38-90FD-410D-86C6-B98C9AACB5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6327AF-A048-4320-A17E-E2BD21FD5966}">
      <dgm:prSet/>
      <dgm:spPr/>
      <dgm:t>
        <a:bodyPr/>
        <a:lstStyle/>
        <a:p>
          <a:r>
            <a:rPr lang="en-US" dirty="0"/>
            <a:t>To spotlight some basic concepts that are foundational and necessary as a basis for understanding</a:t>
          </a:r>
        </a:p>
      </dgm:t>
    </dgm:pt>
    <dgm:pt modelId="{85B5DBA3-BC5F-4042-944E-DBEAB62F1E18}" type="parTrans" cxnId="{CAA6297D-70D5-4482-8EC6-FE76ACB897ED}">
      <dgm:prSet/>
      <dgm:spPr/>
      <dgm:t>
        <a:bodyPr/>
        <a:lstStyle/>
        <a:p>
          <a:endParaRPr lang="en-US"/>
        </a:p>
      </dgm:t>
    </dgm:pt>
    <dgm:pt modelId="{EFCB59F0-DD50-4613-9E27-7F7C04612294}" type="sibTrans" cxnId="{CAA6297D-70D5-4482-8EC6-FE76ACB897ED}">
      <dgm:prSet/>
      <dgm:spPr/>
      <dgm:t>
        <a:bodyPr/>
        <a:lstStyle/>
        <a:p>
          <a:endParaRPr lang="en-US"/>
        </a:p>
      </dgm:t>
    </dgm:pt>
    <dgm:pt modelId="{6708005D-0FC0-421B-9C5C-02EE892A28DB}">
      <dgm:prSet/>
      <dgm:spPr/>
      <dgm:t>
        <a:bodyPr/>
        <a:lstStyle/>
        <a:p>
          <a:r>
            <a:rPr lang="en-US"/>
            <a:t>Complementary to the week’s topic</a:t>
          </a:r>
        </a:p>
      </dgm:t>
    </dgm:pt>
    <dgm:pt modelId="{784F504F-B2E1-4EFD-AED0-B9B165E8E8F3}" type="parTrans" cxnId="{839BC2DE-7D89-4353-BCFE-4E6803164938}">
      <dgm:prSet/>
      <dgm:spPr/>
      <dgm:t>
        <a:bodyPr/>
        <a:lstStyle/>
        <a:p>
          <a:endParaRPr lang="en-US"/>
        </a:p>
      </dgm:t>
    </dgm:pt>
    <dgm:pt modelId="{D993D05D-3A38-468D-BC44-C8C345D7DBC5}" type="sibTrans" cxnId="{839BC2DE-7D89-4353-BCFE-4E6803164938}">
      <dgm:prSet/>
      <dgm:spPr/>
      <dgm:t>
        <a:bodyPr/>
        <a:lstStyle/>
        <a:p>
          <a:endParaRPr lang="en-US"/>
        </a:p>
      </dgm:t>
    </dgm:pt>
    <dgm:pt modelId="{F0261D12-E59A-4EC6-B980-8FA38ED69B0A}" type="pres">
      <dgm:prSet presAssocID="{6C5C8B38-90FD-410D-86C6-B98C9AACB52B}" presName="root" presStyleCnt="0">
        <dgm:presLayoutVars>
          <dgm:dir/>
          <dgm:resizeHandles val="exact"/>
        </dgm:presLayoutVars>
      </dgm:prSet>
      <dgm:spPr/>
    </dgm:pt>
    <dgm:pt modelId="{2C37FEF2-EBD0-4E5C-8805-B251A1EA8CCE}" type="pres">
      <dgm:prSet presAssocID="{1A6327AF-A048-4320-A17E-E2BD21FD5966}" presName="compNode" presStyleCnt="0"/>
      <dgm:spPr/>
    </dgm:pt>
    <dgm:pt modelId="{9D3066DA-A515-4CDA-8B1A-0EB836D5F7D7}" type="pres">
      <dgm:prSet presAssocID="{1A6327AF-A048-4320-A17E-E2BD21FD5966}" presName="bgRect" presStyleLbl="bgShp" presStyleIdx="0" presStyleCnt="2"/>
      <dgm:spPr/>
    </dgm:pt>
    <dgm:pt modelId="{3BD9267F-9999-4CB3-9085-D6A049D2F0DC}" type="pres">
      <dgm:prSet presAssocID="{1A6327AF-A048-4320-A17E-E2BD21FD59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2543ABB5-08EB-48E3-A4D8-56C03E669793}" type="pres">
      <dgm:prSet presAssocID="{1A6327AF-A048-4320-A17E-E2BD21FD5966}" presName="spaceRect" presStyleCnt="0"/>
      <dgm:spPr/>
    </dgm:pt>
    <dgm:pt modelId="{2B0D98D5-0E34-4441-BE54-EF2D21682ADF}" type="pres">
      <dgm:prSet presAssocID="{1A6327AF-A048-4320-A17E-E2BD21FD5966}" presName="parTx" presStyleLbl="revTx" presStyleIdx="0" presStyleCnt="2">
        <dgm:presLayoutVars>
          <dgm:chMax val="0"/>
          <dgm:chPref val="0"/>
        </dgm:presLayoutVars>
      </dgm:prSet>
      <dgm:spPr/>
    </dgm:pt>
    <dgm:pt modelId="{9D926774-89BF-4714-B9FC-40554C00BD9C}" type="pres">
      <dgm:prSet presAssocID="{EFCB59F0-DD50-4613-9E27-7F7C04612294}" presName="sibTrans" presStyleCnt="0"/>
      <dgm:spPr/>
    </dgm:pt>
    <dgm:pt modelId="{D304648E-5646-46FB-800E-849B821DAAB7}" type="pres">
      <dgm:prSet presAssocID="{6708005D-0FC0-421B-9C5C-02EE892A28DB}" presName="compNode" presStyleCnt="0"/>
      <dgm:spPr/>
    </dgm:pt>
    <dgm:pt modelId="{7B45BECA-A327-4783-9013-6786B49C3BB7}" type="pres">
      <dgm:prSet presAssocID="{6708005D-0FC0-421B-9C5C-02EE892A28DB}" presName="bgRect" presStyleLbl="bgShp" presStyleIdx="1" presStyleCnt="2"/>
      <dgm:spPr/>
    </dgm:pt>
    <dgm:pt modelId="{919C258A-D924-4C93-92B4-357A27DF8F57}" type="pres">
      <dgm:prSet presAssocID="{6708005D-0FC0-421B-9C5C-02EE892A28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50DAFC23-A21D-4851-B752-863AF52DC0BF}" type="pres">
      <dgm:prSet presAssocID="{6708005D-0FC0-421B-9C5C-02EE892A28DB}" presName="spaceRect" presStyleCnt="0"/>
      <dgm:spPr/>
    </dgm:pt>
    <dgm:pt modelId="{F465F88A-1396-4398-805C-3DB1913D5F2F}" type="pres">
      <dgm:prSet presAssocID="{6708005D-0FC0-421B-9C5C-02EE892A28DB}" presName="parTx" presStyleLbl="revTx" presStyleIdx="1" presStyleCnt="2">
        <dgm:presLayoutVars>
          <dgm:chMax val="0"/>
          <dgm:chPref val="0"/>
        </dgm:presLayoutVars>
      </dgm:prSet>
      <dgm:spPr/>
    </dgm:pt>
  </dgm:ptLst>
  <dgm:cxnLst>
    <dgm:cxn modelId="{CAA6297D-70D5-4482-8EC6-FE76ACB897ED}" srcId="{6C5C8B38-90FD-410D-86C6-B98C9AACB52B}" destId="{1A6327AF-A048-4320-A17E-E2BD21FD5966}" srcOrd="0" destOrd="0" parTransId="{85B5DBA3-BC5F-4042-944E-DBEAB62F1E18}" sibTransId="{EFCB59F0-DD50-4613-9E27-7F7C04612294}"/>
    <dgm:cxn modelId="{7C9D1181-BC36-4191-B5F7-EF86EC5456B3}" type="presOf" srcId="{6C5C8B38-90FD-410D-86C6-B98C9AACB52B}" destId="{F0261D12-E59A-4EC6-B980-8FA38ED69B0A}" srcOrd="0" destOrd="0" presId="urn:microsoft.com/office/officeart/2018/2/layout/IconVerticalSolidList"/>
    <dgm:cxn modelId="{B8E2F9BE-0563-47E9-9AEB-3CB2F0628765}" type="presOf" srcId="{6708005D-0FC0-421B-9C5C-02EE892A28DB}" destId="{F465F88A-1396-4398-805C-3DB1913D5F2F}" srcOrd="0" destOrd="0" presId="urn:microsoft.com/office/officeart/2018/2/layout/IconVerticalSolidList"/>
    <dgm:cxn modelId="{F5C60FC2-68EF-4E69-8FAC-6FBCE4CFF544}" type="presOf" srcId="{1A6327AF-A048-4320-A17E-E2BD21FD5966}" destId="{2B0D98D5-0E34-4441-BE54-EF2D21682ADF}" srcOrd="0" destOrd="0" presId="urn:microsoft.com/office/officeart/2018/2/layout/IconVerticalSolidList"/>
    <dgm:cxn modelId="{839BC2DE-7D89-4353-BCFE-4E6803164938}" srcId="{6C5C8B38-90FD-410D-86C6-B98C9AACB52B}" destId="{6708005D-0FC0-421B-9C5C-02EE892A28DB}" srcOrd="1" destOrd="0" parTransId="{784F504F-B2E1-4EFD-AED0-B9B165E8E8F3}" sibTransId="{D993D05D-3A38-468D-BC44-C8C345D7DBC5}"/>
    <dgm:cxn modelId="{D17EFB31-9C85-4539-9A66-93E89273370C}" type="presParOf" srcId="{F0261D12-E59A-4EC6-B980-8FA38ED69B0A}" destId="{2C37FEF2-EBD0-4E5C-8805-B251A1EA8CCE}" srcOrd="0" destOrd="0" presId="urn:microsoft.com/office/officeart/2018/2/layout/IconVerticalSolidList"/>
    <dgm:cxn modelId="{D5B9C4FA-EB9D-47F2-A9B1-D323C40B0600}" type="presParOf" srcId="{2C37FEF2-EBD0-4E5C-8805-B251A1EA8CCE}" destId="{9D3066DA-A515-4CDA-8B1A-0EB836D5F7D7}" srcOrd="0" destOrd="0" presId="urn:microsoft.com/office/officeart/2018/2/layout/IconVerticalSolidList"/>
    <dgm:cxn modelId="{187E8B51-0A0D-46CC-AE67-93177F71F544}" type="presParOf" srcId="{2C37FEF2-EBD0-4E5C-8805-B251A1EA8CCE}" destId="{3BD9267F-9999-4CB3-9085-D6A049D2F0DC}" srcOrd="1" destOrd="0" presId="urn:microsoft.com/office/officeart/2018/2/layout/IconVerticalSolidList"/>
    <dgm:cxn modelId="{D6459542-A393-4B14-9760-620B5AD9EC26}" type="presParOf" srcId="{2C37FEF2-EBD0-4E5C-8805-B251A1EA8CCE}" destId="{2543ABB5-08EB-48E3-A4D8-56C03E669793}" srcOrd="2" destOrd="0" presId="urn:microsoft.com/office/officeart/2018/2/layout/IconVerticalSolidList"/>
    <dgm:cxn modelId="{6825DCFA-02BE-4180-B76F-F6E94A7DF7C7}" type="presParOf" srcId="{2C37FEF2-EBD0-4E5C-8805-B251A1EA8CCE}" destId="{2B0D98D5-0E34-4441-BE54-EF2D21682ADF}" srcOrd="3" destOrd="0" presId="urn:microsoft.com/office/officeart/2018/2/layout/IconVerticalSolidList"/>
    <dgm:cxn modelId="{F7145866-CA48-4BAB-9AAB-10E1DA4E7356}" type="presParOf" srcId="{F0261D12-E59A-4EC6-B980-8FA38ED69B0A}" destId="{9D926774-89BF-4714-B9FC-40554C00BD9C}" srcOrd="1" destOrd="0" presId="urn:microsoft.com/office/officeart/2018/2/layout/IconVerticalSolidList"/>
    <dgm:cxn modelId="{9DCC826E-1513-45C2-92FD-07AFE918E434}" type="presParOf" srcId="{F0261D12-E59A-4EC6-B980-8FA38ED69B0A}" destId="{D304648E-5646-46FB-800E-849B821DAAB7}" srcOrd="2" destOrd="0" presId="urn:microsoft.com/office/officeart/2018/2/layout/IconVerticalSolidList"/>
    <dgm:cxn modelId="{71EB5907-D5EC-4228-A820-433FBA06908F}" type="presParOf" srcId="{D304648E-5646-46FB-800E-849B821DAAB7}" destId="{7B45BECA-A327-4783-9013-6786B49C3BB7}" srcOrd="0" destOrd="0" presId="urn:microsoft.com/office/officeart/2018/2/layout/IconVerticalSolidList"/>
    <dgm:cxn modelId="{70688734-E856-400A-A912-E4AA9164E42A}" type="presParOf" srcId="{D304648E-5646-46FB-800E-849B821DAAB7}" destId="{919C258A-D924-4C93-92B4-357A27DF8F57}" srcOrd="1" destOrd="0" presId="urn:microsoft.com/office/officeart/2018/2/layout/IconVerticalSolidList"/>
    <dgm:cxn modelId="{5446A125-81EE-44AF-9C5B-9323D6BEE182}" type="presParOf" srcId="{D304648E-5646-46FB-800E-849B821DAAB7}" destId="{50DAFC23-A21D-4851-B752-863AF52DC0BF}" srcOrd="2" destOrd="0" presId="urn:microsoft.com/office/officeart/2018/2/layout/IconVerticalSolidList"/>
    <dgm:cxn modelId="{25BBAA2B-1385-4D94-BEC1-C1853BBFAF54}" type="presParOf" srcId="{D304648E-5646-46FB-800E-849B821DAAB7}" destId="{F465F88A-1396-4398-805C-3DB1913D5F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43BA61-77A1-4F8C-929B-3E07760FD1F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E47B4E7-F75F-44A9-8147-C0FAA7694154}">
      <dgm:prSet/>
      <dgm:spPr/>
      <dgm:t>
        <a:bodyPr/>
        <a:lstStyle/>
        <a:p>
          <a:pPr>
            <a:lnSpc>
              <a:spcPct val="100000"/>
            </a:lnSpc>
          </a:pPr>
          <a:r>
            <a:rPr lang="en-US" dirty="0"/>
            <a:t>Focus on critical analysis of material </a:t>
          </a:r>
        </a:p>
      </dgm:t>
    </dgm:pt>
    <dgm:pt modelId="{3FF6DB84-2999-46CE-AED0-EBB42061AA0A}" type="parTrans" cxnId="{03392D6F-EB15-4928-802F-14405B35B082}">
      <dgm:prSet/>
      <dgm:spPr/>
      <dgm:t>
        <a:bodyPr/>
        <a:lstStyle/>
        <a:p>
          <a:endParaRPr lang="en-US"/>
        </a:p>
      </dgm:t>
    </dgm:pt>
    <dgm:pt modelId="{D9535082-D28A-46A6-9A44-9854019B7BFB}" type="sibTrans" cxnId="{03392D6F-EB15-4928-802F-14405B35B082}">
      <dgm:prSet/>
      <dgm:spPr/>
      <dgm:t>
        <a:bodyPr/>
        <a:lstStyle/>
        <a:p>
          <a:endParaRPr lang="en-US"/>
        </a:p>
      </dgm:t>
    </dgm:pt>
    <dgm:pt modelId="{401BAECF-6207-40FD-A6D5-24DDB691D04F}">
      <dgm:prSet/>
      <dgm:spPr/>
      <dgm:t>
        <a:bodyPr/>
        <a:lstStyle/>
        <a:p>
          <a:pPr>
            <a:lnSpc>
              <a:spcPct val="100000"/>
            </a:lnSpc>
          </a:pPr>
          <a:r>
            <a:rPr lang="en-US" dirty="0"/>
            <a:t>Go into greater depth on some topics</a:t>
          </a:r>
        </a:p>
      </dgm:t>
    </dgm:pt>
    <dgm:pt modelId="{74C1E391-EE76-485B-9FBC-31D3B022462E}" type="parTrans" cxnId="{0E2546D8-2AD3-47FB-AEA6-506783AD2DAC}">
      <dgm:prSet/>
      <dgm:spPr/>
      <dgm:t>
        <a:bodyPr/>
        <a:lstStyle/>
        <a:p>
          <a:endParaRPr lang="en-US"/>
        </a:p>
      </dgm:t>
    </dgm:pt>
    <dgm:pt modelId="{DA7B6CE8-F787-4A82-A3E7-A8C52F65B8BA}" type="sibTrans" cxnId="{0E2546D8-2AD3-47FB-AEA6-506783AD2DAC}">
      <dgm:prSet/>
      <dgm:spPr/>
      <dgm:t>
        <a:bodyPr/>
        <a:lstStyle/>
        <a:p>
          <a:endParaRPr lang="en-US"/>
        </a:p>
      </dgm:t>
    </dgm:pt>
    <dgm:pt modelId="{295FF381-88D8-499C-A09D-396CF899C374}">
      <dgm:prSet/>
      <dgm:spPr/>
      <dgm:t>
        <a:bodyPr/>
        <a:lstStyle/>
        <a:p>
          <a:pPr>
            <a:lnSpc>
              <a:spcPct val="100000"/>
            </a:lnSpc>
          </a:pPr>
          <a:r>
            <a:rPr lang="en-US" dirty="0"/>
            <a:t>Highlight examples, illustrations, introduce new concepts not covered in textbook or e-lecture</a:t>
          </a:r>
        </a:p>
      </dgm:t>
    </dgm:pt>
    <dgm:pt modelId="{50CA4631-31FD-469A-A510-F6F2FC6A935A}" type="parTrans" cxnId="{0CF770F1-5630-4E08-BBE5-2C6752B311CF}">
      <dgm:prSet/>
      <dgm:spPr/>
      <dgm:t>
        <a:bodyPr/>
        <a:lstStyle/>
        <a:p>
          <a:endParaRPr lang="en-US"/>
        </a:p>
      </dgm:t>
    </dgm:pt>
    <dgm:pt modelId="{27216148-AE03-4B1F-A90D-BA356F9D3CF7}" type="sibTrans" cxnId="{0CF770F1-5630-4E08-BBE5-2C6752B311CF}">
      <dgm:prSet/>
      <dgm:spPr/>
      <dgm:t>
        <a:bodyPr/>
        <a:lstStyle/>
        <a:p>
          <a:endParaRPr lang="en-US"/>
        </a:p>
      </dgm:t>
    </dgm:pt>
    <dgm:pt modelId="{0965AA1F-66F2-44EE-B679-9B5667FDA9BF}">
      <dgm:prSet/>
      <dgm:spPr/>
      <dgm:t>
        <a:bodyPr/>
        <a:lstStyle/>
        <a:p>
          <a:pPr>
            <a:lnSpc>
              <a:spcPct val="100000"/>
            </a:lnSpc>
          </a:pPr>
          <a:r>
            <a:rPr lang="en-US" dirty="0"/>
            <a:t>Attendance is not assessed</a:t>
          </a:r>
        </a:p>
      </dgm:t>
    </dgm:pt>
    <dgm:pt modelId="{4222EE4A-915C-4C29-9E13-3F6383D005B0}" type="parTrans" cxnId="{50D36E74-FBD1-4C33-B63C-D212C2030E0E}">
      <dgm:prSet/>
      <dgm:spPr/>
      <dgm:t>
        <a:bodyPr/>
        <a:lstStyle/>
        <a:p>
          <a:endParaRPr lang="en-US"/>
        </a:p>
      </dgm:t>
    </dgm:pt>
    <dgm:pt modelId="{290F09B8-8545-4FF2-8CC3-FE0418910E51}" type="sibTrans" cxnId="{50D36E74-FBD1-4C33-B63C-D212C2030E0E}">
      <dgm:prSet/>
      <dgm:spPr/>
      <dgm:t>
        <a:bodyPr/>
        <a:lstStyle/>
        <a:p>
          <a:endParaRPr lang="en-US"/>
        </a:p>
      </dgm:t>
    </dgm:pt>
    <dgm:pt modelId="{BA607995-8FDA-4987-8F0E-0202376C7938}">
      <dgm:prSet/>
      <dgm:spPr/>
      <dgm:t>
        <a:bodyPr/>
        <a:lstStyle/>
        <a:p>
          <a:pPr>
            <a:lnSpc>
              <a:spcPct val="100000"/>
            </a:lnSpc>
          </a:pPr>
          <a:r>
            <a:rPr lang="en-US" dirty="0"/>
            <a:t>Strongly encouraged because this is an active classroom </a:t>
          </a:r>
        </a:p>
      </dgm:t>
    </dgm:pt>
    <dgm:pt modelId="{4328E93B-F286-4DD7-B988-6BAC81E8B17C}" type="parTrans" cxnId="{7683E3CA-D17A-4559-8EAE-CBDEA018C018}">
      <dgm:prSet/>
      <dgm:spPr/>
      <dgm:t>
        <a:bodyPr/>
        <a:lstStyle/>
        <a:p>
          <a:endParaRPr lang="en-US"/>
        </a:p>
      </dgm:t>
    </dgm:pt>
    <dgm:pt modelId="{96E8AD82-19A1-4196-B492-A856E7A296D3}" type="sibTrans" cxnId="{7683E3CA-D17A-4559-8EAE-CBDEA018C018}">
      <dgm:prSet/>
      <dgm:spPr/>
      <dgm:t>
        <a:bodyPr/>
        <a:lstStyle/>
        <a:p>
          <a:endParaRPr lang="en-US"/>
        </a:p>
      </dgm:t>
    </dgm:pt>
    <dgm:pt modelId="{288BBC88-AE48-45DA-B39F-5BB6299570C6}">
      <dgm:prSet/>
      <dgm:spPr/>
      <dgm:t>
        <a:bodyPr/>
        <a:lstStyle/>
        <a:p>
          <a:pPr>
            <a:lnSpc>
              <a:spcPct val="100000"/>
            </a:lnSpc>
          </a:pPr>
          <a:r>
            <a:rPr lang="en-US" dirty="0"/>
            <a:t>Slides are released </a:t>
          </a:r>
          <a:r>
            <a:rPr lang="en-US" b="1" dirty="0"/>
            <a:t>after the session</a:t>
          </a:r>
          <a:endParaRPr lang="en-US" dirty="0"/>
        </a:p>
      </dgm:t>
    </dgm:pt>
    <dgm:pt modelId="{23D3150E-AE83-4825-8B54-F494E03611F6}" type="parTrans" cxnId="{D5F66941-02A1-4F2E-B783-9B2F9B76A40B}">
      <dgm:prSet/>
      <dgm:spPr/>
      <dgm:t>
        <a:bodyPr/>
        <a:lstStyle/>
        <a:p>
          <a:endParaRPr lang="en-US"/>
        </a:p>
      </dgm:t>
    </dgm:pt>
    <dgm:pt modelId="{5A6FB655-3618-44E8-93B8-D39C6F76B595}" type="sibTrans" cxnId="{D5F66941-02A1-4F2E-B783-9B2F9B76A40B}">
      <dgm:prSet/>
      <dgm:spPr/>
      <dgm:t>
        <a:bodyPr/>
        <a:lstStyle/>
        <a:p>
          <a:endParaRPr lang="en-US"/>
        </a:p>
      </dgm:t>
    </dgm:pt>
    <dgm:pt modelId="{62D6BCFF-029A-4BD2-94F0-5351D25CCDD9}" type="pres">
      <dgm:prSet presAssocID="{7F43BA61-77A1-4F8C-929B-3E07760FD1FE}" presName="root" presStyleCnt="0">
        <dgm:presLayoutVars>
          <dgm:dir/>
          <dgm:resizeHandles val="exact"/>
        </dgm:presLayoutVars>
      </dgm:prSet>
      <dgm:spPr/>
    </dgm:pt>
    <dgm:pt modelId="{D78F5E9C-A240-4BC5-91DC-DD13F205D5EB}" type="pres">
      <dgm:prSet presAssocID="{1E47B4E7-F75F-44A9-8147-C0FAA7694154}" presName="compNode" presStyleCnt="0"/>
      <dgm:spPr/>
    </dgm:pt>
    <dgm:pt modelId="{7F18DB11-C2E8-4667-B836-C690BD1CBA82}" type="pres">
      <dgm:prSet presAssocID="{1E47B4E7-F75F-44A9-8147-C0FAA7694154}" presName="bgRect" presStyleLbl="bgShp" presStyleIdx="0" presStyleCnt="6"/>
      <dgm:spPr/>
    </dgm:pt>
    <dgm:pt modelId="{8B76ABEA-AA4B-4941-A2AA-5C27C47BD522}" type="pres">
      <dgm:prSet presAssocID="{1E47B4E7-F75F-44A9-8147-C0FAA769415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4DAC606-91DB-4FD6-B2FD-68AB6909768C}" type="pres">
      <dgm:prSet presAssocID="{1E47B4E7-F75F-44A9-8147-C0FAA7694154}" presName="spaceRect" presStyleCnt="0"/>
      <dgm:spPr/>
    </dgm:pt>
    <dgm:pt modelId="{3E283296-349D-4F65-B295-B621B094ECC7}" type="pres">
      <dgm:prSet presAssocID="{1E47B4E7-F75F-44A9-8147-C0FAA7694154}" presName="parTx" presStyleLbl="revTx" presStyleIdx="0" presStyleCnt="6">
        <dgm:presLayoutVars>
          <dgm:chMax val="0"/>
          <dgm:chPref val="0"/>
        </dgm:presLayoutVars>
      </dgm:prSet>
      <dgm:spPr/>
    </dgm:pt>
    <dgm:pt modelId="{17A35027-A5CB-4915-8D00-AC5BB805A921}" type="pres">
      <dgm:prSet presAssocID="{D9535082-D28A-46A6-9A44-9854019B7BFB}" presName="sibTrans" presStyleCnt="0"/>
      <dgm:spPr/>
    </dgm:pt>
    <dgm:pt modelId="{126795E8-51E7-4796-B18D-985BDB57BC79}" type="pres">
      <dgm:prSet presAssocID="{401BAECF-6207-40FD-A6D5-24DDB691D04F}" presName="compNode" presStyleCnt="0"/>
      <dgm:spPr/>
    </dgm:pt>
    <dgm:pt modelId="{DDA6BBE8-0104-46E6-8ADE-437ED18AED68}" type="pres">
      <dgm:prSet presAssocID="{401BAECF-6207-40FD-A6D5-24DDB691D04F}" presName="bgRect" presStyleLbl="bgShp" presStyleIdx="1" presStyleCnt="6"/>
      <dgm:spPr/>
    </dgm:pt>
    <dgm:pt modelId="{21C4055D-F37F-43EB-9B6F-EE8F351CF02C}" type="pres">
      <dgm:prSet presAssocID="{401BAECF-6207-40FD-A6D5-24DDB691D04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D7176624-7AAE-47D8-8A2F-BDDD34269C43}" type="pres">
      <dgm:prSet presAssocID="{401BAECF-6207-40FD-A6D5-24DDB691D04F}" presName="spaceRect" presStyleCnt="0"/>
      <dgm:spPr/>
    </dgm:pt>
    <dgm:pt modelId="{B0B49617-D254-4306-8674-791FA5D5DBE6}" type="pres">
      <dgm:prSet presAssocID="{401BAECF-6207-40FD-A6D5-24DDB691D04F}" presName="parTx" presStyleLbl="revTx" presStyleIdx="1" presStyleCnt="6">
        <dgm:presLayoutVars>
          <dgm:chMax val="0"/>
          <dgm:chPref val="0"/>
        </dgm:presLayoutVars>
      </dgm:prSet>
      <dgm:spPr/>
    </dgm:pt>
    <dgm:pt modelId="{2444BBEC-C348-48C4-8ADA-2CB889BB1265}" type="pres">
      <dgm:prSet presAssocID="{DA7B6CE8-F787-4A82-A3E7-A8C52F65B8BA}" presName="sibTrans" presStyleCnt="0"/>
      <dgm:spPr/>
    </dgm:pt>
    <dgm:pt modelId="{3116B921-788A-4FA7-8119-8A971126E540}" type="pres">
      <dgm:prSet presAssocID="{295FF381-88D8-499C-A09D-396CF899C374}" presName="compNode" presStyleCnt="0"/>
      <dgm:spPr/>
    </dgm:pt>
    <dgm:pt modelId="{34B2D1BB-91DB-410C-8DD2-BA8B2A7A4526}" type="pres">
      <dgm:prSet presAssocID="{295FF381-88D8-499C-A09D-396CF899C374}" presName="bgRect" presStyleLbl="bgShp" presStyleIdx="2" presStyleCnt="6"/>
      <dgm:spPr/>
    </dgm:pt>
    <dgm:pt modelId="{BCDA7C85-7C73-4108-B545-0A2AE8FAACFB}" type="pres">
      <dgm:prSet presAssocID="{295FF381-88D8-499C-A09D-396CF899C37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FD70189E-DC9B-4BC2-B6E4-E0E71995CAC4}" type="pres">
      <dgm:prSet presAssocID="{295FF381-88D8-499C-A09D-396CF899C374}" presName="spaceRect" presStyleCnt="0"/>
      <dgm:spPr/>
    </dgm:pt>
    <dgm:pt modelId="{CA23AA66-4F9D-4531-B0BE-90B97C8CA0A7}" type="pres">
      <dgm:prSet presAssocID="{295FF381-88D8-499C-A09D-396CF899C374}" presName="parTx" presStyleLbl="revTx" presStyleIdx="2" presStyleCnt="6">
        <dgm:presLayoutVars>
          <dgm:chMax val="0"/>
          <dgm:chPref val="0"/>
        </dgm:presLayoutVars>
      </dgm:prSet>
      <dgm:spPr/>
    </dgm:pt>
    <dgm:pt modelId="{9E2040F0-E25C-4425-8B7F-471997238E92}" type="pres">
      <dgm:prSet presAssocID="{27216148-AE03-4B1F-A90D-BA356F9D3CF7}" presName="sibTrans" presStyleCnt="0"/>
      <dgm:spPr/>
    </dgm:pt>
    <dgm:pt modelId="{4AF3D3D4-37EE-4DF9-98C1-6AC6F73EFD64}" type="pres">
      <dgm:prSet presAssocID="{0965AA1F-66F2-44EE-B679-9B5667FDA9BF}" presName="compNode" presStyleCnt="0"/>
      <dgm:spPr/>
    </dgm:pt>
    <dgm:pt modelId="{6CA1FF36-4BC2-4C12-B8D5-B701EE785E58}" type="pres">
      <dgm:prSet presAssocID="{0965AA1F-66F2-44EE-B679-9B5667FDA9BF}" presName="bgRect" presStyleLbl="bgShp" presStyleIdx="3" presStyleCnt="6"/>
      <dgm:spPr/>
    </dgm:pt>
    <dgm:pt modelId="{5AECD58F-DF5A-4D32-B1FC-EF32201B93D1}" type="pres">
      <dgm:prSet presAssocID="{0965AA1F-66F2-44EE-B679-9B5667FDA9B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63B31B6E-A429-4453-B3D9-7DA4377E5706}" type="pres">
      <dgm:prSet presAssocID="{0965AA1F-66F2-44EE-B679-9B5667FDA9BF}" presName="spaceRect" presStyleCnt="0"/>
      <dgm:spPr/>
    </dgm:pt>
    <dgm:pt modelId="{DA2FA9DB-A9D4-4D64-9EEF-7A3CD66F522F}" type="pres">
      <dgm:prSet presAssocID="{0965AA1F-66F2-44EE-B679-9B5667FDA9BF}" presName="parTx" presStyleLbl="revTx" presStyleIdx="3" presStyleCnt="6">
        <dgm:presLayoutVars>
          <dgm:chMax val="0"/>
          <dgm:chPref val="0"/>
        </dgm:presLayoutVars>
      </dgm:prSet>
      <dgm:spPr/>
    </dgm:pt>
    <dgm:pt modelId="{1DDE8896-8720-4C75-825E-F341AE504DDF}" type="pres">
      <dgm:prSet presAssocID="{290F09B8-8545-4FF2-8CC3-FE0418910E51}" presName="sibTrans" presStyleCnt="0"/>
      <dgm:spPr/>
    </dgm:pt>
    <dgm:pt modelId="{E80DCF4A-3081-46B5-8FA3-95E34FE75F7E}" type="pres">
      <dgm:prSet presAssocID="{BA607995-8FDA-4987-8F0E-0202376C7938}" presName="compNode" presStyleCnt="0"/>
      <dgm:spPr/>
    </dgm:pt>
    <dgm:pt modelId="{CAF3B88A-50FE-49BA-A220-96A635A0660B}" type="pres">
      <dgm:prSet presAssocID="{BA607995-8FDA-4987-8F0E-0202376C7938}" presName="bgRect" presStyleLbl="bgShp" presStyleIdx="4" presStyleCnt="6"/>
      <dgm:spPr/>
    </dgm:pt>
    <dgm:pt modelId="{11F8B9F7-1A1B-4AD3-A709-5938AF038B11}" type="pres">
      <dgm:prSet presAssocID="{BA607995-8FDA-4987-8F0E-0202376C79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B1BA6303-F3BA-41A6-A9DE-7D1049F4C82D}" type="pres">
      <dgm:prSet presAssocID="{BA607995-8FDA-4987-8F0E-0202376C7938}" presName="spaceRect" presStyleCnt="0"/>
      <dgm:spPr/>
    </dgm:pt>
    <dgm:pt modelId="{8753E5A5-9FAC-4ADE-872C-7650370DE2F3}" type="pres">
      <dgm:prSet presAssocID="{BA607995-8FDA-4987-8F0E-0202376C7938}" presName="parTx" presStyleLbl="revTx" presStyleIdx="4" presStyleCnt="6">
        <dgm:presLayoutVars>
          <dgm:chMax val="0"/>
          <dgm:chPref val="0"/>
        </dgm:presLayoutVars>
      </dgm:prSet>
      <dgm:spPr/>
    </dgm:pt>
    <dgm:pt modelId="{D445C8ED-6F56-489E-A230-C2462B7232A4}" type="pres">
      <dgm:prSet presAssocID="{96E8AD82-19A1-4196-B492-A856E7A296D3}" presName="sibTrans" presStyleCnt="0"/>
      <dgm:spPr/>
    </dgm:pt>
    <dgm:pt modelId="{948C108F-4343-4095-B690-AE4B715200D2}" type="pres">
      <dgm:prSet presAssocID="{288BBC88-AE48-45DA-B39F-5BB6299570C6}" presName="compNode" presStyleCnt="0"/>
      <dgm:spPr/>
    </dgm:pt>
    <dgm:pt modelId="{8B701F13-D221-4D88-A5A0-A889A0569AA6}" type="pres">
      <dgm:prSet presAssocID="{288BBC88-AE48-45DA-B39F-5BB6299570C6}" presName="bgRect" presStyleLbl="bgShp" presStyleIdx="5" presStyleCnt="6"/>
      <dgm:spPr/>
    </dgm:pt>
    <dgm:pt modelId="{F3178CAF-8A51-43DF-992E-0F217D3150FE}" type="pres">
      <dgm:prSet presAssocID="{288BBC88-AE48-45DA-B39F-5BB6299570C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se"/>
        </a:ext>
      </dgm:extLst>
    </dgm:pt>
    <dgm:pt modelId="{20B072A4-68AA-4680-B8E0-C3BC66F66C29}" type="pres">
      <dgm:prSet presAssocID="{288BBC88-AE48-45DA-B39F-5BB6299570C6}" presName="spaceRect" presStyleCnt="0"/>
      <dgm:spPr/>
    </dgm:pt>
    <dgm:pt modelId="{4314083D-DE5A-4339-8164-264B22FC1249}" type="pres">
      <dgm:prSet presAssocID="{288BBC88-AE48-45DA-B39F-5BB6299570C6}" presName="parTx" presStyleLbl="revTx" presStyleIdx="5" presStyleCnt="6">
        <dgm:presLayoutVars>
          <dgm:chMax val="0"/>
          <dgm:chPref val="0"/>
        </dgm:presLayoutVars>
      </dgm:prSet>
      <dgm:spPr/>
    </dgm:pt>
  </dgm:ptLst>
  <dgm:cxnLst>
    <dgm:cxn modelId="{50AD1F41-3FF1-4AAD-A03D-73DF67701BFF}" type="presOf" srcId="{0965AA1F-66F2-44EE-B679-9B5667FDA9BF}" destId="{DA2FA9DB-A9D4-4D64-9EEF-7A3CD66F522F}" srcOrd="0" destOrd="0" presId="urn:microsoft.com/office/officeart/2018/2/layout/IconVerticalSolidList"/>
    <dgm:cxn modelId="{D5F66941-02A1-4F2E-B783-9B2F9B76A40B}" srcId="{7F43BA61-77A1-4F8C-929B-3E07760FD1FE}" destId="{288BBC88-AE48-45DA-B39F-5BB6299570C6}" srcOrd="5" destOrd="0" parTransId="{23D3150E-AE83-4825-8B54-F494E03611F6}" sibTransId="{5A6FB655-3618-44E8-93B8-D39C6F76B595}"/>
    <dgm:cxn modelId="{E40D1D4F-5929-4F9C-A2D7-476BACC1E657}" type="presOf" srcId="{288BBC88-AE48-45DA-B39F-5BB6299570C6}" destId="{4314083D-DE5A-4339-8164-264B22FC1249}" srcOrd="0" destOrd="0" presId="urn:microsoft.com/office/officeart/2018/2/layout/IconVerticalSolidList"/>
    <dgm:cxn modelId="{D6D7A25F-EB3C-4823-BB1E-B3705C562FAE}" type="presOf" srcId="{BA607995-8FDA-4987-8F0E-0202376C7938}" destId="{8753E5A5-9FAC-4ADE-872C-7650370DE2F3}" srcOrd="0" destOrd="0" presId="urn:microsoft.com/office/officeart/2018/2/layout/IconVerticalSolidList"/>
    <dgm:cxn modelId="{03392D6F-EB15-4928-802F-14405B35B082}" srcId="{7F43BA61-77A1-4F8C-929B-3E07760FD1FE}" destId="{1E47B4E7-F75F-44A9-8147-C0FAA7694154}" srcOrd="0" destOrd="0" parTransId="{3FF6DB84-2999-46CE-AED0-EBB42061AA0A}" sibTransId="{D9535082-D28A-46A6-9A44-9854019B7BFB}"/>
    <dgm:cxn modelId="{50D36E74-FBD1-4C33-B63C-D212C2030E0E}" srcId="{7F43BA61-77A1-4F8C-929B-3E07760FD1FE}" destId="{0965AA1F-66F2-44EE-B679-9B5667FDA9BF}" srcOrd="3" destOrd="0" parTransId="{4222EE4A-915C-4C29-9E13-3F6383D005B0}" sibTransId="{290F09B8-8545-4FF2-8CC3-FE0418910E51}"/>
    <dgm:cxn modelId="{BBB8B4C4-C078-466F-AF6E-29862A9281F2}" type="presOf" srcId="{295FF381-88D8-499C-A09D-396CF899C374}" destId="{CA23AA66-4F9D-4531-B0BE-90B97C8CA0A7}" srcOrd="0" destOrd="0" presId="urn:microsoft.com/office/officeart/2018/2/layout/IconVerticalSolidList"/>
    <dgm:cxn modelId="{7683E3CA-D17A-4559-8EAE-CBDEA018C018}" srcId="{7F43BA61-77A1-4F8C-929B-3E07760FD1FE}" destId="{BA607995-8FDA-4987-8F0E-0202376C7938}" srcOrd="4" destOrd="0" parTransId="{4328E93B-F286-4DD7-B988-6BAC81E8B17C}" sibTransId="{96E8AD82-19A1-4196-B492-A856E7A296D3}"/>
    <dgm:cxn modelId="{0E2546D8-2AD3-47FB-AEA6-506783AD2DAC}" srcId="{7F43BA61-77A1-4F8C-929B-3E07760FD1FE}" destId="{401BAECF-6207-40FD-A6D5-24DDB691D04F}" srcOrd="1" destOrd="0" parTransId="{74C1E391-EE76-485B-9FBC-31D3B022462E}" sibTransId="{DA7B6CE8-F787-4A82-A3E7-A8C52F65B8BA}"/>
    <dgm:cxn modelId="{51FFC3DA-3CC8-4C1B-94C6-175E7DA678C6}" type="presOf" srcId="{1E47B4E7-F75F-44A9-8147-C0FAA7694154}" destId="{3E283296-349D-4F65-B295-B621B094ECC7}" srcOrd="0" destOrd="0" presId="urn:microsoft.com/office/officeart/2018/2/layout/IconVerticalSolidList"/>
    <dgm:cxn modelId="{2DADA9DB-241C-4286-ACF6-F4F091D1F626}" type="presOf" srcId="{401BAECF-6207-40FD-A6D5-24DDB691D04F}" destId="{B0B49617-D254-4306-8674-791FA5D5DBE6}" srcOrd="0" destOrd="0" presId="urn:microsoft.com/office/officeart/2018/2/layout/IconVerticalSolidList"/>
    <dgm:cxn modelId="{0CF770F1-5630-4E08-BBE5-2C6752B311CF}" srcId="{7F43BA61-77A1-4F8C-929B-3E07760FD1FE}" destId="{295FF381-88D8-499C-A09D-396CF899C374}" srcOrd="2" destOrd="0" parTransId="{50CA4631-31FD-469A-A510-F6F2FC6A935A}" sibTransId="{27216148-AE03-4B1F-A90D-BA356F9D3CF7}"/>
    <dgm:cxn modelId="{22D853FD-6081-4C15-95FF-C67CBB25CF5B}" type="presOf" srcId="{7F43BA61-77A1-4F8C-929B-3E07760FD1FE}" destId="{62D6BCFF-029A-4BD2-94F0-5351D25CCDD9}" srcOrd="0" destOrd="0" presId="urn:microsoft.com/office/officeart/2018/2/layout/IconVerticalSolidList"/>
    <dgm:cxn modelId="{C8985676-1177-426F-9C68-BCCCF5AB8329}" type="presParOf" srcId="{62D6BCFF-029A-4BD2-94F0-5351D25CCDD9}" destId="{D78F5E9C-A240-4BC5-91DC-DD13F205D5EB}" srcOrd="0" destOrd="0" presId="urn:microsoft.com/office/officeart/2018/2/layout/IconVerticalSolidList"/>
    <dgm:cxn modelId="{1567C2A5-E8F7-44F6-B963-3A4A4BD0B941}" type="presParOf" srcId="{D78F5E9C-A240-4BC5-91DC-DD13F205D5EB}" destId="{7F18DB11-C2E8-4667-B836-C690BD1CBA82}" srcOrd="0" destOrd="0" presId="urn:microsoft.com/office/officeart/2018/2/layout/IconVerticalSolidList"/>
    <dgm:cxn modelId="{41C8A47C-5844-4436-86B1-E9524F4B908C}" type="presParOf" srcId="{D78F5E9C-A240-4BC5-91DC-DD13F205D5EB}" destId="{8B76ABEA-AA4B-4941-A2AA-5C27C47BD522}" srcOrd="1" destOrd="0" presId="urn:microsoft.com/office/officeart/2018/2/layout/IconVerticalSolidList"/>
    <dgm:cxn modelId="{822CA8F1-1610-4909-9C39-57461C5366FE}" type="presParOf" srcId="{D78F5E9C-A240-4BC5-91DC-DD13F205D5EB}" destId="{34DAC606-91DB-4FD6-B2FD-68AB6909768C}" srcOrd="2" destOrd="0" presId="urn:microsoft.com/office/officeart/2018/2/layout/IconVerticalSolidList"/>
    <dgm:cxn modelId="{AB3233CB-735A-42BE-B7E2-E1012C31BF53}" type="presParOf" srcId="{D78F5E9C-A240-4BC5-91DC-DD13F205D5EB}" destId="{3E283296-349D-4F65-B295-B621B094ECC7}" srcOrd="3" destOrd="0" presId="urn:microsoft.com/office/officeart/2018/2/layout/IconVerticalSolidList"/>
    <dgm:cxn modelId="{1BC10414-3FEA-4317-A9DD-0B7D6FF2F7C0}" type="presParOf" srcId="{62D6BCFF-029A-4BD2-94F0-5351D25CCDD9}" destId="{17A35027-A5CB-4915-8D00-AC5BB805A921}" srcOrd="1" destOrd="0" presId="urn:microsoft.com/office/officeart/2018/2/layout/IconVerticalSolidList"/>
    <dgm:cxn modelId="{56F3DD0C-F1FE-49D7-867E-4D10604C68C3}" type="presParOf" srcId="{62D6BCFF-029A-4BD2-94F0-5351D25CCDD9}" destId="{126795E8-51E7-4796-B18D-985BDB57BC79}" srcOrd="2" destOrd="0" presId="urn:microsoft.com/office/officeart/2018/2/layout/IconVerticalSolidList"/>
    <dgm:cxn modelId="{A4233137-9E5A-4477-929B-9C20D0C7FC88}" type="presParOf" srcId="{126795E8-51E7-4796-B18D-985BDB57BC79}" destId="{DDA6BBE8-0104-46E6-8ADE-437ED18AED68}" srcOrd="0" destOrd="0" presId="urn:microsoft.com/office/officeart/2018/2/layout/IconVerticalSolidList"/>
    <dgm:cxn modelId="{76AD64F0-B8BF-4A65-B350-F86C2AC316BA}" type="presParOf" srcId="{126795E8-51E7-4796-B18D-985BDB57BC79}" destId="{21C4055D-F37F-43EB-9B6F-EE8F351CF02C}" srcOrd="1" destOrd="0" presId="urn:microsoft.com/office/officeart/2018/2/layout/IconVerticalSolidList"/>
    <dgm:cxn modelId="{E6572453-7794-47F0-90F0-2D6A9F21F69F}" type="presParOf" srcId="{126795E8-51E7-4796-B18D-985BDB57BC79}" destId="{D7176624-7AAE-47D8-8A2F-BDDD34269C43}" srcOrd="2" destOrd="0" presId="urn:microsoft.com/office/officeart/2018/2/layout/IconVerticalSolidList"/>
    <dgm:cxn modelId="{AF41FA98-9FE8-4C7C-AE9A-4B52A4C76291}" type="presParOf" srcId="{126795E8-51E7-4796-B18D-985BDB57BC79}" destId="{B0B49617-D254-4306-8674-791FA5D5DBE6}" srcOrd="3" destOrd="0" presId="urn:microsoft.com/office/officeart/2018/2/layout/IconVerticalSolidList"/>
    <dgm:cxn modelId="{E379FDC0-E9AA-4D8D-BF37-7195D0C98F0B}" type="presParOf" srcId="{62D6BCFF-029A-4BD2-94F0-5351D25CCDD9}" destId="{2444BBEC-C348-48C4-8ADA-2CB889BB1265}" srcOrd="3" destOrd="0" presId="urn:microsoft.com/office/officeart/2018/2/layout/IconVerticalSolidList"/>
    <dgm:cxn modelId="{43E22060-7D5A-45B4-8482-B8153AE91814}" type="presParOf" srcId="{62D6BCFF-029A-4BD2-94F0-5351D25CCDD9}" destId="{3116B921-788A-4FA7-8119-8A971126E540}" srcOrd="4" destOrd="0" presId="urn:microsoft.com/office/officeart/2018/2/layout/IconVerticalSolidList"/>
    <dgm:cxn modelId="{94A9AA3E-5BEB-47D9-B414-2879E371C199}" type="presParOf" srcId="{3116B921-788A-4FA7-8119-8A971126E540}" destId="{34B2D1BB-91DB-410C-8DD2-BA8B2A7A4526}" srcOrd="0" destOrd="0" presId="urn:microsoft.com/office/officeart/2018/2/layout/IconVerticalSolidList"/>
    <dgm:cxn modelId="{1A796607-4B5C-4839-9E38-96BAF3C81430}" type="presParOf" srcId="{3116B921-788A-4FA7-8119-8A971126E540}" destId="{BCDA7C85-7C73-4108-B545-0A2AE8FAACFB}" srcOrd="1" destOrd="0" presId="urn:microsoft.com/office/officeart/2018/2/layout/IconVerticalSolidList"/>
    <dgm:cxn modelId="{C9F33D3F-39D6-4DE4-8555-3CCBA4B7F526}" type="presParOf" srcId="{3116B921-788A-4FA7-8119-8A971126E540}" destId="{FD70189E-DC9B-4BC2-B6E4-E0E71995CAC4}" srcOrd="2" destOrd="0" presId="urn:microsoft.com/office/officeart/2018/2/layout/IconVerticalSolidList"/>
    <dgm:cxn modelId="{A8CFC9FD-7A54-4CC0-99CE-E35E0143A074}" type="presParOf" srcId="{3116B921-788A-4FA7-8119-8A971126E540}" destId="{CA23AA66-4F9D-4531-B0BE-90B97C8CA0A7}" srcOrd="3" destOrd="0" presId="urn:microsoft.com/office/officeart/2018/2/layout/IconVerticalSolidList"/>
    <dgm:cxn modelId="{9E130FEC-A652-4709-A783-78A7B7041438}" type="presParOf" srcId="{62D6BCFF-029A-4BD2-94F0-5351D25CCDD9}" destId="{9E2040F0-E25C-4425-8B7F-471997238E92}" srcOrd="5" destOrd="0" presId="urn:microsoft.com/office/officeart/2018/2/layout/IconVerticalSolidList"/>
    <dgm:cxn modelId="{CBDC704F-89E0-4B19-80B2-4E95C64FBE53}" type="presParOf" srcId="{62D6BCFF-029A-4BD2-94F0-5351D25CCDD9}" destId="{4AF3D3D4-37EE-4DF9-98C1-6AC6F73EFD64}" srcOrd="6" destOrd="0" presId="urn:microsoft.com/office/officeart/2018/2/layout/IconVerticalSolidList"/>
    <dgm:cxn modelId="{F7974437-C349-411D-BCC7-D37F41E59A02}" type="presParOf" srcId="{4AF3D3D4-37EE-4DF9-98C1-6AC6F73EFD64}" destId="{6CA1FF36-4BC2-4C12-B8D5-B701EE785E58}" srcOrd="0" destOrd="0" presId="urn:microsoft.com/office/officeart/2018/2/layout/IconVerticalSolidList"/>
    <dgm:cxn modelId="{FBDC443D-5D36-4C96-A397-BC8A6D481FC5}" type="presParOf" srcId="{4AF3D3D4-37EE-4DF9-98C1-6AC6F73EFD64}" destId="{5AECD58F-DF5A-4D32-B1FC-EF32201B93D1}" srcOrd="1" destOrd="0" presId="urn:microsoft.com/office/officeart/2018/2/layout/IconVerticalSolidList"/>
    <dgm:cxn modelId="{919EE41D-C289-42C4-98EC-022DE9A918E1}" type="presParOf" srcId="{4AF3D3D4-37EE-4DF9-98C1-6AC6F73EFD64}" destId="{63B31B6E-A429-4453-B3D9-7DA4377E5706}" srcOrd="2" destOrd="0" presId="urn:microsoft.com/office/officeart/2018/2/layout/IconVerticalSolidList"/>
    <dgm:cxn modelId="{603EF728-8EA0-46C5-9930-597FB78E2902}" type="presParOf" srcId="{4AF3D3D4-37EE-4DF9-98C1-6AC6F73EFD64}" destId="{DA2FA9DB-A9D4-4D64-9EEF-7A3CD66F522F}" srcOrd="3" destOrd="0" presId="urn:microsoft.com/office/officeart/2018/2/layout/IconVerticalSolidList"/>
    <dgm:cxn modelId="{2FD8A017-EB48-4249-97C9-5DACE97E38A8}" type="presParOf" srcId="{62D6BCFF-029A-4BD2-94F0-5351D25CCDD9}" destId="{1DDE8896-8720-4C75-825E-F341AE504DDF}" srcOrd="7" destOrd="0" presId="urn:microsoft.com/office/officeart/2018/2/layout/IconVerticalSolidList"/>
    <dgm:cxn modelId="{BECF956C-AD13-45B1-BB19-BD1DB0C0C9E3}" type="presParOf" srcId="{62D6BCFF-029A-4BD2-94F0-5351D25CCDD9}" destId="{E80DCF4A-3081-46B5-8FA3-95E34FE75F7E}" srcOrd="8" destOrd="0" presId="urn:microsoft.com/office/officeart/2018/2/layout/IconVerticalSolidList"/>
    <dgm:cxn modelId="{CD65A865-0EFF-4C02-B77F-293246639683}" type="presParOf" srcId="{E80DCF4A-3081-46B5-8FA3-95E34FE75F7E}" destId="{CAF3B88A-50FE-49BA-A220-96A635A0660B}" srcOrd="0" destOrd="0" presId="urn:microsoft.com/office/officeart/2018/2/layout/IconVerticalSolidList"/>
    <dgm:cxn modelId="{86C3BB55-3F8F-4F28-A934-13B38A9543B7}" type="presParOf" srcId="{E80DCF4A-3081-46B5-8FA3-95E34FE75F7E}" destId="{11F8B9F7-1A1B-4AD3-A709-5938AF038B11}" srcOrd="1" destOrd="0" presId="urn:microsoft.com/office/officeart/2018/2/layout/IconVerticalSolidList"/>
    <dgm:cxn modelId="{DAE20B00-D8E2-45BB-8ABE-375C9EEC011D}" type="presParOf" srcId="{E80DCF4A-3081-46B5-8FA3-95E34FE75F7E}" destId="{B1BA6303-F3BA-41A6-A9DE-7D1049F4C82D}" srcOrd="2" destOrd="0" presId="urn:microsoft.com/office/officeart/2018/2/layout/IconVerticalSolidList"/>
    <dgm:cxn modelId="{546536BE-CF05-40B2-9581-7FEC021C4D42}" type="presParOf" srcId="{E80DCF4A-3081-46B5-8FA3-95E34FE75F7E}" destId="{8753E5A5-9FAC-4ADE-872C-7650370DE2F3}" srcOrd="3" destOrd="0" presId="urn:microsoft.com/office/officeart/2018/2/layout/IconVerticalSolidList"/>
    <dgm:cxn modelId="{A1458151-98A1-40F7-9E7D-1DE3D1EE00FC}" type="presParOf" srcId="{62D6BCFF-029A-4BD2-94F0-5351D25CCDD9}" destId="{D445C8ED-6F56-489E-A230-C2462B7232A4}" srcOrd="9" destOrd="0" presId="urn:microsoft.com/office/officeart/2018/2/layout/IconVerticalSolidList"/>
    <dgm:cxn modelId="{8141ED58-CDFD-4508-A03D-4C45988B1FF0}" type="presParOf" srcId="{62D6BCFF-029A-4BD2-94F0-5351D25CCDD9}" destId="{948C108F-4343-4095-B690-AE4B715200D2}" srcOrd="10" destOrd="0" presId="urn:microsoft.com/office/officeart/2018/2/layout/IconVerticalSolidList"/>
    <dgm:cxn modelId="{2C624DA9-BA12-46E1-BE6F-D9C0E2CB79CD}" type="presParOf" srcId="{948C108F-4343-4095-B690-AE4B715200D2}" destId="{8B701F13-D221-4D88-A5A0-A889A0569AA6}" srcOrd="0" destOrd="0" presId="urn:microsoft.com/office/officeart/2018/2/layout/IconVerticalSolidList"/>
    <dgm:cxn modelId="{B37CA6B1-973C-4306-B992-CF03C70E5546}" type="presParOf" srcId="{948C108F-4343-4095-B690-AE4B715200D2}" destId="{F3178CAF-8A51-43DF-992E-0F217D3150FE}" srcOrd="1" destOrd="0" presId="urn:microsoft.com/office/officeart/2018/2/layout/IconVerticalSolidList"/>
    <dgm:cxn modelId="{32FD9001-43F6-4774-B0F2-3FEAD36A5334}" type="presParOf" srcId="{948C108F-4343-4095-B690-AE4B715200D2}" destId="{20B072A4-68AA-4680-B8E0-C3BC66F66C29}" srcOrd="2" destOrd="0" presId="urn:microsoft.com/office/officeart/2018/2/layout/IconVerticalSolidList"/>
    <dgm:cxn modelId="{B5AD2C5F-B0AE-42CC-B955-946920C2C18A}" type="presParOf" srcId="{948C108F-4343-4095-B690-AE4B715200D2}" destId="{4314083D-DE5A-4339-8164-264B22FC12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A81A56-B0F6-6D49-B857-FAFCBCFB423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C38C5F4F-F828-8946-8861-A792F25D6F08}">
      <dgm:prSet/>
      <dgm:spPr/>
      <dgm:t>
        <a:bodyPr/>
        <a:lstStyle/>
        <a:p>
          <a:r>
            <a:rPr lang="en-US"/>
            <a:t>Review sessions with a TA</a:t>
          </a:r>
          <a:endParaRPr lang="en-SG"/>
        </a:p>
      </dgm:t>
    </dgm:pt>
    <dgm:pt modelId="{C026BFDD-662F-114F-BF06-15608E59C9CD}" type="parTrans" cxnId="{5993AC1E-1552-E041-B203-A9E2F57A4044}">
      <dgm:prSet/>
      <dgm:spPr/>
      <dgm:t>
        <a:bodyPr/>
        <a:lstStyle/>
        <a:p>
          <a:endParaRPr lang="en-GB"/>
        </a:p>
      </dgm:t>
    </dgm:pt>
    <dgm:pt modelId="{D181BCA1-E4BA-9E49-AD9A-6200E8FD80F4}" type="sibTrans" cxnId="{5993AC1E-1552-E041-B203-A9E2F57A4044}">
      <dgm:prSet/>
      <dgm:spPr/>
      <dgm:t>
        <a:bodyPr/>
        <a:lstStyle/>
        <a:p>
          <a:endParaRPr lang="en-GB"/>
        </a:p>
      </dgm:t>
    </dgm:pt>
    <dgm:pt modelId="{1F50478C-332D-1644-AC75-E473AADBBF60}">
      <dgm:prSet/>
      <dgm:spPr/>
      <dgm:t>
        <a:bodyPr/>
        <a:lstStyle/>
        <a:p>
          <a:r>
            <a:rPr lang="en-US" dirty="0"/>
            <a:t>Discussion questions created by the team with a tutor who will guide your reflection</a:t>
          </a:r>
          <a:endParaRPr lang="en-SG" dirty="0"/>
        </a:p>
      </dgm:t>
    </dgm:pt>
    <dgm:pt modelId="{57A0CCA7-911B-194E-840D-83E808BCF28B}" type="parTrans" cxnId="{B42126B3-A3F6-1745-ACCB-00DDA122F2F8}">
      <dgm:prSet/>
      <dgm:spPr/>
      <dgm:t>
        <a:bodyPr/>
        <a:lstStyle/>
        <a:p>
          <a:endParaRPr lang="en-GB"/>
        </a:p>
      </dgm:t>
    </dgm:pt>
    <dgm:pt modelId="{78EA3EC6-834A-844B-BDFA-661C2D4D7094}" type="sibTrans" cxnId="{B42126B3-A3F6-1745-ACCB-00DDA122F2F8}">
      <dgm:prSet/>
      <dgm:spPr/>
      <dgm:t>
        <a:bodyPr/>
        <a:lstStyle/>
        <a:p>
          <a:endParaRPr lang="en-GB"/>
        </a:p>
      </dgm:t>
    </dgm:pt>
    <dgm:pt modelId="{5AE86412-2E3C-C84C-B032-4061292B010B}">
      <dgm:prSet/>
      <dgm:spPr/>
      <dgm:t>
        <a:bodyPr/>
        <a:lstStyle/>
        <a:p>
          <a:r>
            <a:rPr lang="en-US"/>
            <a:t>Group Project workspace</a:t>
          </a:r>
          <a:endParaRPr lang="en-SG"/>
        </a:p>
      </dgm:t>
    </dgm:pt>
    <dgm:pt modelId="{24F8BED0-8903-3A4D-B33C-C716D29EDCBD}" type="parTrans" cxnId="{03CAF3D3-64C5-2E4E-9EBA-32754D40F094}">
      <dgm:prSet/>
      <dgm:spPr/>
      <dgm:t>
        <a:bodyPr/>
        <a:lstStyle/>
        <a:p>
          <a:endParaRPr lang="en-GB"/>
        </a:p>
      </dgm:t>
    </dgm:pt>
    <dgm:pt modelId="{E9F3E79E-8C77-6C41-8605-303AFBB55DB9}" type="sibTrans" cxnId="{03CAF3D3-64C5-2E4E-9EBA-32754D40F094}">
      <dgm:prSet/>
      <dgm:spPr/>
      <dgm:t>
        <a:bodyPr/>
        <a:lstStyle/>
        <a:p>
          <a:endParaRPr lang="en-GB"/>
        </a:p>
      </dgm:t>
    </dgm:pt>
    <dgm:pt modelId="{97297192-B764-A747-9E82-7EF3656D9A4C}">
      <dgm:prSet/>
      <dgm:spPr/>
      <dgm:t>
        <a:bodyPr/>
        <a:lstStyle/>
        <a:p>
          <a:r>
            <a:rPr lang="en-US"/>
            <a:t>Teaching Principle Number 3! Uncertainty to curiosity!</a:t>
          </a:r>
          <a:endParaRPr lang="en-SG"/>
        </a:p>
      </dgm:t>
    </dgm:pt>
    <dgm:pt modelId="{3237EA02-CE73-B847-A2F4-AB793EEF4ED0}" type="parTrans" cxnId="{BF934AA2-ABB2-0546-9709-3D8A6A72DF9B}">
      <dgm:prSet/>
      <dgm:spPr/>
      <dgm:t>
        <a:bodyPr/>
        <a:lstStyle/>
        <a:p>
          <a:endParaRPr lang="en-GB"/>
        </a:p>
      </dgm:t>
    </dgm:pt>
    <dgm:pt modelId="{78306695-1BDA-664D-9D12-E394C2CBA7A1}" type="sibTrans" cxnId="{BF934AA2-ABB2-0546-9709-3D8A6A72DF9B}">
      <dgm:prSet/>
      <dgm:spPr/>
      <dgm:t>
        <a:bodyPr/>
        <a:lstStyle/>
        <a:p>
          <a:endParaRPr lang="en-GB"/>
        </a:p>
      </dgm:t>
    </dgm:pt>
    <dgm:pt modelId="{58A51BC5-68D9-5F45-9533-5C8343B6F4EA}">
      <dgm:prSet/>
      <dgm:spPr/>
      <dgm:t>
        <a:bodyPr/>
        <a:lstStyle/>
        <a:p>
          <a:r>
            <a:rPr lang="en-US"/>
            <a:t>Entirely discussion-based, no new material </a:t>
          </a:r>
          <a:endParaRPr lang="en-SG"/>
        </a:p>
      </dgm:t>
    </dgm:pt>
    <dgm:pt modelId="{6FC40A97-8433-7F4B-92CA-C6EF99C790B8}" type="parTrans" cxnId="{8EE7EE09-62FC-7343-B9FE-0021295D40A2}">
      <dgm:prSet/>
      <dgm:spPr/>
      <dgm:t>
        <a:bodyPr/>
        <a:lstStyle/>
        <a:p>
          <a:endParaRPr lang="en-GB"/>
        </a:p>
      </dgm:t>
    </dgm:pt>
    <dgm:pt modelId="{D526861C-BE7C-E945-BC59-4813EEB03844}" type="sibTrans" cxnId="{8EE7EE09-62FC-7343-B9FE-0021295D40A2}">
      <dgm:prSet/>
      <dgm:spPr/>
      <dgm:t>
        <a:bodyPr/>
        <a:lstStyle/>
        <a:p>
          <a:endParaRPr lang="en-GB"/>
        </a:p>
      </dgm:t>
    </dgm:pt>
    <dgm:pt modelId="{1AEA5D8F-2ED0-FA43-B733-C7FAEC70927E}">
      <dgm:prSet/>
      <dgm:spPr/>
      <dgm:t>
        <a:bodyPr/>
        <a:lstStyle/>
        <a:p>
          <a:r>
            <a:rPr lang="en-US" dirty="0"/>
            <a:t>Not recorded</a:t>
          </a:r>
          <a:endParaRPr lang="en-SG" dirty="0"/>
        </a:p>
      </dgm:t>
    </dgm:pt>
    <dgm:pt modelId="{3B31B1B6-6F67-3441-B573-C6A871408F96}" type="parTrans" cxnId="{447D3DFE-7656-D84F-A0F1-BE809B02B5D3}">
      <dgm:prSet/>
      <dgm:spPr/>
      <dgm:t>
        <a:bodyPr/>
        <a:lstStyle/>
        <a:p>
          <a:endParaRPr lang="en-GB"/>
        </a:p>
      </dgm:t>
    </dgm:pt>
    <dgm:pt modelId="{3A4BADE2-B329-334C-8F85-30A7EC21D293}" type="sibTrans" cxnId="{447D3DFE-7656-D84F-A0F1-BE809B02B5D3}">
      <dgm:prSet/>
      <dgm:spPr/>
      <dgm:t>
        <a:bodyPr/>
        <a:lstStyle/>
        <a:p>
          <a:endParaRPr lang="en-GB"/>
        </a:p>
      </dgm:t>
    </dgm:pt>
    <dgm:pt modelId="{B84C32DA-AFD7-B44D-8518-F5DEBD8D45DC}" type="pres">
      <dgm:prSet presAssocID="{40A81A56-B0F6-6D49-B857-FAFCBCFB4239}" presName="diagram" presStyleCnt="0">
        <dgm:presLayoutVars>
          <dgm:dir/>
          <dgm:resizeHandles val="exact"/>
        </dgm:presLayoutVars>
      </dgm:prSet>
      <dgm:spPr/>
    </dgm:pt>
    <dgm:pt modelId="{03F3B9CF-C706-9341-8E3E-97C305479E7D}" type="pres">
      <dgm:prSet presAssocID="{C38C5F4F-F828-8946-8861-A792F25D6F08}" presName="node" presStyleLbl="node1" presStyleIdx="0" presStyleCnt="6">
        <dgm:presLayoutVars>
          <dgm:bulletEnabled val="1"/>
        </dgm:presLayoutVars>
      </dgm:prSet>
      <dgm:spPr/>
    </dgm:pt>
    <dgm:pt modelId="{6537FC14-6896-9E4B-BE47-1F98B7FE2173}" type="pres">
      <dgm:prSet presAssocID="{D181BCA1-E4BA-9E49-AD9A-6200E8FD80F4}" presName="sibTrans" presStyleCnt="0"/>
      <dgm:spPr/>
    </dgm:pt>
    <dgm:pt modelId="{E8870CBB-0DBF-094B-9CFE-80C9BBA152A2}" type="pres">
      <dgm:prSet presAssocID="{1F50478C-332D-1644-AC75-E473AADBBF60}" presName="node" presStyleLbl="node1" presStyleIdx="1" presStyleCnt="6">
        <dgm:presLayoutVars>
          <dgm:bulletEnabled val="1"/>
        </dgm:presLayoutVars>
      </dgm:prSet>
      <dgm:spPr/>
    </dgm:pt>
    <dgm:pt modelId="{C859C9F7-A7EA-8B47-932A-01846C3A451B}" type="pres">
      <dgm:prSet presAssocID="{78EA3EC6-834A-844B-BDFA-661C2D4D7094}" presName="sibTrans" presStyleCnt="0"/>
      <dgm:spPr/>
    </dgm:pt>
    <dgm:pt modelId="{7AA7B254-488B-A140-B8D1-5DE4FB21D085}" type="pres">
      <dgm:prSet presAssocID="{5AE86412-2E3C-C84C-B032-4061292B010B}" presName="node" presStyleLbl="node1" presStyleIdx="2" presStyleCnt="6">
        <dgm:presLayoutVars>
          <dgm:bulletEnabled val="1"/>
        </dgm:presLayoutVars>
      </dgm:prSet>
      <dgm:spPr/>
    </dgm:pt>
    <dgm:pt modelId="{D6477F1B-4AC8-304A-8D4D-50EFE91BCDFF}" type="pres">
      <dgm:prSet presAssocID="{E9F3E79E-8C77-6C41-8605-303AFBB55DB9}" presName="sibTrans" presStyleCnt="0"/>
      <dgm:spPr/>
    </dgm:pt>
    <dgm:pt modelId="{711C19C7-B382-474B-A026-91BDD26E8E38}" type="pres">
      <dgm:prSet presAssocID="{97297192-B764-A747-9E82-7EF3656D9A4C}" presName="node" presStyleLbl="node1" presStyleIdx="3" presStyleCnt="6">
        <dgm:presLayoutVars>
          <dgm:bulletEnabled val="1"/>
        </dgm:presLayoutVars>
      </dgm:prSet>
      <dgm:spPr/>
    </dgm:pt>
    <dgm:pt modelId="{9C0B12A3-6970-4D4C-92B0-6631BD3B9560}" type="pres">
      <dgm:prSet presAssocID="{78306695-1BDA-664D-9D12-E394C2CBA7A1}" presName="sibTrans" presStyleCnt="0"/>
      <dgm:spPr/>
    </dgm:pt>
    <dgm:pt modelId="{9A7D69F8-2033-444E-892F-D16D6D82EE78}" type="pres">
      <dgm:prSet presAssocID="{58A51BC5-68D9-5F45-9533-5C8343B6F4EA}" presName="node" presStyleLbl="node1" presStyleIdx="4" presStyleCnt="6">
        <dgm:presLayoutVars>
          <dgm:bulletEnabled val="1"/>
        </dgm:presLayoutVars>
      </dgm:prSet>
      <dgm:spPr/>
    </dgm:pt>
    <dgm:pt modelId="{0F16B17F-0B60-7E41-8F10-28BFC366CF58}" type="pres">
      <dgm:prSet presAssocID="{D526861C-BE7C-E945-BC59-4813EEB03844}" presName="sibTrans" presStyleCnt="0"/>
      <dgm:spPr/>
    </dgm:pt>
    <dgm:pt modelId="{D2734187-F5DE-5949-8B2C-3C536CDD569C}" type="pres">
      <dgm:prSet presAssocID="{1AEA5D8F-2ED0-FA43-B733-C7FAEC70927E}" presName="node" presStyleLbl="node1" presStyleIdx="5" presStyleCnt="6">
        <dgm:presLayoutVars>
          <dgm:bulletEnabled val="1"/>
        </dgm:presLayoutVars>
      </dgm:prSet>
      <dgm:spPr/>
    </dgm:pt>
  </dgm:ptLst>
  <dgm:cxnLst>
    <dgm:cxn modelId="{8EE7EE09-62FC-7343-B9FE-0021295D40A2}" srcId="{40A81A56-B0F6-6D49-B857-FAFCBCFB4239}" destId="{58A51BC5-68D9-5F45-9533-5C8343B6F4EA}" srcOrd="4" destOrd="0" parTransId="{6FC40A97-8433-7F4B-92CA-C6EF99C790B8}" sibTransId="{D526861C-BE7C-E945-BC59-4813EEB03844}"/>
    <dgm:cxn modelId="{5D32E20B-02F3-7641-A1E6-BE218C784380}" type="presOf" srcId="{5AE86412-2E3C-C84C-B032-4061292B010B}" destId="{7AA7B254-488B-A140-B8D1-5DE4FB21D085}" srcOrd="0" destOrd="0" presId="urn:microsoft.com/office/officeart/2005/8/layout/default"/>
    <dgm:cxn modelId="{5993AC1E-1552-E041-B203-A9E2F57A4044}" srcId="{40A81A56-B0F6-6D49-B857-FAFCBCFB4239}" destId="{C38C5F4F-F828-8946-8861-A792F25D6F08}" srcOrd="0" destOrd="0" parTransId="{C026BFDD-662F-114F-BF06-15608E59C9CD}" sibTransId="{D181BCA1-E4BA-9E49-AD9A-6200E8FD80F4}"/>
    <dgm:cxn modelId="{3A52466B-EAB6-1041-AD6F-0DE639BD0967}" type="presOf" srcId="{40A81A56-B0F6-6D49-B857-FAFCBCFB4239}" destId="{B84C32DA-AFD7-B44D-8518-F5DEBD8D45DC}" srcOrd="0" destOrd="0" presId="urn:microsoft.com/office/officeart/2005/8/layout/default"/>
    <dgm:cxn modelId="{CE572F8B-3D02-CB46-AF50-26BCA58A94C9}" type="presOf" srcId="{1AEA5D8F-2ED0-FA43-B733-C7FAEC70927E}" destId="{D2734187-F5DE-5949-8B2C-3C536CDD569C}" srcOrd="0" destOrd="0" presId="urn:microsoft.com/office/officeart/2005/8/layout/default"/>
    <dgm:cxn modelId="{BF934AA2-ABB2-0546-9709-3D8A6A72DF9B}" srcId="{40A81A56-B0F6-6D49-B857-FAFCBCFB4239}" destId="{97297192-B764-A747-9E82-7EF3656D9A4C}" srcOrd="3" destOrd="0" parTransId="{3237EA02-CE73-B847-A2F4-AB793EEF4ED0}" sibTransId="{78306695-1BDA-664D-9D12-E394C2CBA7A1}"/>
    <dgm:cxn modelId="{17E7FDB0-386E-9448-9262-BF1500A3E530}" type="presOf" srcId="{C38C5F4F-F828-8946-8861-A792F25D6F08}" destId="{03F3B9CF-C706-9341-8E3E-97C305479E7D}" srcOrd="0" destOrd="0" presId="urn:microsoft.com/office/officeart/2005/8/layout/default"/>
    <dgm:cxn modelId="{B42126B3-A3F6-1745-ACCB-00DDA122F2F8}" srcId="{40A81A56-B0F6-6D49-B857-FAFCBCFB4239}" destId="{1F50478C-332D-1644-AC75-E473AADBBF60}" srcOrd="1" destOrd="0" parTransId="{57A0CCA7-911B-194E-840D-83E808BCF28B}" sibTransId="{78EA3EC6-834A-844B-BDFA-661C2D4D7094}"/>
    <dgm:cxn modelId="{135465C0-49D0-F041-BD25-A394D60C2367}" type="presOf" srcId="{97297192-B764-A747-9E82-7EF3656D9A4C}" destId="{711C19C7-B382-474B-A026-91BDD26E8E38}" srcOrd="0" destOrd="0" presId="urn:microsoft.com/office/officeart/2005/8/layout/default"/>
    <dgm:cxn modelId="{03CAF3D3-64C5-2E4E-9EBA-32754D40F094}" srcId="{40A81A56-B0F6-6D49-B857-FAFCBCFB4239}" destId="{5AE86412-2E3C-C84C-B032-4061292B010B}" srcOrd="2" destOrd="0" parTransId="{24F8BED0-8903-3A4D-B33C-C716D29EDCBD}" sibTransId="{E9F3E79E-8C77-6C41-8605-303AFBB55DB9}"/>
    <dgm:cxn modelId="{23C78FE8-2779-7D49-AEDD-83F09F66EACE}" type="presOf" srcId="{58A51BC5-68D9-5F45-9533-5C8343B6F4EA}" destId="{9A7D69F8-2033-444E-892F-D16D6D82EE78}" srcOrd="0" destOrd="0" presId="urn:microsoft.com/office/officeart/2005/8/layout/default"/>
    <dgm:cxn modelId="{FC893FEF-615D-8B4C-A170-85CE17A2B655}" type="presOf" srcId="{1F50478C-332D-1644-AC75-E473AADBBF60}" destId="{E8870CBB-0DBF-094B-9CFE-80C9BBA152A2}" srcOrd="0" destOrd="0" presId="urn:microsoft.com/office/officeart/2005/8/layout/default"/>
    <dgm:cxn modelId="{447D3DFE-7656-D84F-A0F1-BE809B02B5D3}" srcId="{40A81A56-B0F6-6D49-B857-FAFCBCFB4239}" destId="{1AEA5D8F-2ED0-FA43-B733-C7FAEC70927E}" srcOrd="5" destOrd="0" parTransId="{3B31B1B6-6F67-3441-B573-C6A871408F96}" sibTransId="{3A4BADE2-B329-334C-8F85-30A7EC21D293}"/>
    <dgm:cxn modelId="{C6D03F9D-5684-9F4A-B13A-68702748B76B}" type="presParOf" srcId="{B84C32DA-AFD7-B44D-8518-F5DEBD8D45DC}" destId="{03F3B9CF-C706-9341-8E3E-97C305479E7D}" srcOrd="0" destOrd="0" presId="urn:microsoft.com/office/officeart/2005/8/layout/default"/>
    <dgm:cxn modelId="{6AD98AB5-D5F0-0D48-B567-A3AF13B75AA3}" type="presParOf" srcId="{B84C32DA-AFD7-B44D-8518-F5DEBD8D45DC}" destId="{6537FC14-6896-9E4B-BE47-1F98B7FE2173}" srcOrd="1" destOrd="0" presId="urn:microsoft.com/office/officeart/2005/8/layout/default"/>
    <dgm:cxn modelId="{556DF7CB-E6FD-E94F-8640-AB781191CCCE}" type="presParOf" srcId="{B84C32DA-AFD7-B44D-8518-F5DEBD8D45DC}" destId="{E8870CBB-0DBF-094B-9CFE-80C9BBA152A2}" srcOrd="2" destOrd="0" presId="urn:microsoft.com/office/officeart/2005/8/layout/default"/>
    <dgm:cxn modelId="{7092B94C-A12F-884C-A143-BC146BD4089E}" type="presParOf" srcId="{B84C32DA-AFD7-B44D-8518-F5DEBD8D45DC}" destId="{C859C9F7-A7EA-8B47-932A-01846C3A451B}" srcOrd="3" destOrd="0" presId="urn:microsoft.com/office/officeart/2005/8/layout/default"/>
    <dgm:cxn modelId="{DCBCB7E7-AE6A-B545-975E-5D691FF8620A}" type="presParOf" srcId="{B84C32DA-AFD7-B44D-8518-F5DEBD8D45DC}" destId="{7AA7B254-488B-A140-B8D1-5DE4FB21D085}" srcOrd="4" destOrd="0" presId="urn:microsoft.com/office/officeart/2005/8/layout/default"/>
    <dgm:cxn modelId="{C5A9C065-C96F-8347-A277-EE93F29238B8}" type="presParOf" srcId="{B84C32DA-AFD7-B44D-8518-F5DEBD8D45DC}" destId="{D6477F1B-4AC8-304A-8D4D-50EFE91BCDFF}" srcOrd="5" destOrd="0" presId="urn:microsoft.com/office/officeart/2005/8/layout/default"/>
    <dgm:cxn modelId="{B3F81AC0-AE1B-BC4D-B4DE-75B0FF8C2A17}" type="presParOf" srcId="{B84C32DA-AFD7-B44D-8518-F5DEBD8D45DC}" destId="{711C19C7-B382-474B-A026-91BDD26E8E38}" srcOrd="6" destOrd="0" presId="urn:microsoft.com/office/officeart/2005/8/layout/default"/>
    <dgm:cxn modelId="{75EF6934-5FDB-BF46-BE10-64880477CCCB}" type="presParOf" srcId="{B84C32DA-AFD7-B44D-8518-F5DEBD8D45DC}" destId="{9C0B12A3-6970-4D4C-92B0-6631BD3B9560}" srcOrd="7" destOrd="0" presId="urn:microsoft.com/office/officeart/2005/8/layout/default"/>
    <dgm:cxn modelId="{A2ECB0C4-A640-644D-A8CA-065A82465A2F}" type="presParOf" srcId="{B84C32DA-AFD7-B44D-8518-F5DEBD8D45DC}" destId="{9A7D69F8-2033-444E-892F-D16D6D82EE78}" srcOrd="8" destOrd="0" presId="urn:microsoft.com/office/officeart/2005/8/layout/default"/>
    <dgm:cxn modelId="{F898F8CA-6B7B-6A40-965F-2B1FEAA5FBF1}" type="presParOf" srcId="{B84C32DA-AFD7-B44D-8518-F5DEBD8D45DC}" destId="{0F16B17F-0B60-7E41-8F10-28BFC366CF58}" srcOrd="9" destOrd="0" presId="urn:microsoft.com/office/officeart/2005/8/layout/default"/>
    <dgm:cxn modelId="{A0B8141C-0D77-3E4F-A69B-7B254B034E8F}" type="presParOf" srcId="{B84C32DA-AFD7-B44D-8518-F5DEBD8D45DC}" destId="{D2734187-F5DE-5949-8B2C-3C536CDD569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DC775-C015-6C4D-A943-2B04955FF7BD}">
      <dsp:nvSpPr>
        <dsp:cNvPr id="0" name=""/>
        <dsp:cNvSpPr/>
      </dsp:nvSpPr>
      <dsp:spPr>
        <a:xfrm>
          <a:off x="2107436" y="1092628"/>
          <a:ext cx="453239" cy="91440"/>
        </a:xfrm>
        <a:custGeom>
          <a:avLst/>
          <a:gdLst/>
          <a:ahLst/>
          <a:cxnLst/>
          <a:rect l="0" t="0" r="0" b="0"/>
          <a:pathLst>
            <a:path>
              <a:moveTo>
                <a:pt x="0" y="45720"/>
              </a:moveTo>
              <a:lnTo>
                <a:pt x="45323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1960" y="1135929"/>
        <a:ext cx="24191" cy="4838"/>
      </dsp:txXfrm>
    </dsp:sp>
    <dsp:sp modelId="{42AF04A0-F4B7-1840-A87D-329A0365F1DC}">
      <dsp:nvSpPr>
        <dsp:cNvPr id="0" name=""/>
        <dsp:cNvSpPr/>
      </dsp:nvSpPr>
      <dsp:spPr>
        <a:xfrm>
          <a:off x="5588" y="507253"/>
          <a:ext cx="2103648" cy="126218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081" tIns="108201" rIns="103081" bIns="108201" numCol="1" spcCol="1270" anchor="ctr" anchorCtr="0">
          <a:noAutofit/>
        </a:bodyPr>
        <a:lstStyle/>
        <a:p>
          <a:pPr marL="0" lvl="0" indent="0" algn="ctr" defTabSz="622300">
            <a:lnSpc>
              <a:spcPct val="90000"/>
            </a:lnSpc>
            <a:spcBef>
              <a:spcPct val="0"/>
            </a:spcBef>
            <a:spcAft>
              <a:spcPct val="35000"/>
            </a:spcAft>
            <a:buNone/>
            <a:defRPr cap="all"/>
          </a:pPr>
          <a:r>
            <a:rPr lang="en-US" sz="1400" kern="1200" dirty="0"/>
            <a:t>Moral development (cognitive development)</a:t>
          </a:r>
        </a:p>
      </dsp:txBody>
      <dsp:txXfrm>
        <a:off x="5588" y="507253"/>
        <a:ext cx="2103648" cy="1262189"/>
      </dsp:txXfrm>
    </dsp:sp>
    <dsp:sp modelId="{8B9A5CC5-4D90-4D4B-A244-38CCB2F6552F}">
      <dsp:nvSpPr>
        <dsp:cNvPr id="0" name=""/>
        <dsp:cNvSpPr/>
      </dsp:nvSpPr>
      <dsp:spPr>
        <a:xfrm>
          <a:off x="4694924" y="1092628"/>
          <a:ext cx="453239" cy="91440"/>
        </a:xfrm>
        <a:custGeom>
          <a:avLst/>
          <a:gdLst/>
          <a:ahLst/>
          <a:cxnLst/>
          <a:rect l="0" t="0" r="0" b="0"/>
          <a:pathLst>
            <a:path>
              <a:moveTo>
                <a:pt x="0" y="45720"/>
              </a:moveTo>
              <a:lnTo>
                <a:pt x="45323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09447" y="1135929"/>
        <a:ext cx="24191" cy="4838"/>
      </dsp:txXfrm>
    </dsp:sp>
    <dsp:sp modelId="{2E0BCA4E-6DB8-764A-B963-FD02B729F789}">
      <dsp:nvSpPr>
        <dsp:cNvPr id="0" name=""/>
        <dsp:cNvSpPr/>
      </dsp:nvSpPr>
      <dsp:spPr>
        <a:xfrm>
          <a:off x="2593075" y="507253"/>
          <a:ext cx="2103648" cy="126218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081" tIns="108201" rIns="103081" bIns="108201" numCol="1" spcCol="1270" anchor="ctr" anchorCtr="0">
          <a:noAutofit/>
        </a:bodyPr>
        <a:lstStyle/>
        <a:p>
          <a:pPr marL="0" lvl="0" indent="0" algn="ctr" defTabSz="622300">
            <a:lnSpc>
              <a:spcPct val="90000"/>
            </a:lnSpc>
            <a:spcBef>
              <a:spcPct val="0"/>
            </a:spcBef>
            <a:spcAft>
              <a:spcPct val="35000"/>
            </a:spcAft>
            <a:buNone/>
            <a:defRPr cap="all"/>
          </a:pPr>
          <a:r>
            <a:rPr lang="en-US" sz="1400" kern="1200" dirty="0"/>
            <a:t>Moral reasoning</a:t>
          </a:r>
        </a:p>
      </dsp:txBody>
      <dsp:txXfrm>
        <a:off x="2593075" y="507253"/>
        <a:ext cx="2103648" cy="1262189"/>
      </dsp:txXfrm>
    </dsp:sp>
    <dsp:sp modelId="{9C3BDD5E-1734-1F4D-B916-2EA6AA1CBD17}">
      <dsp:nvSpPr>
        <dsp:cNvPr id="0" name=""/>
        <dsp:cNvSpPr/>
      </dsp:nvSpPr>
      <dsp:spPr>
        <a:xfrm>
          <a:off x="1057412" y="1767642"/>
          <a:ext cx="5174974" cy="453239"/>
        </a:xfrm>
        <a:custGeom>
          <a:avLst/>
          <a:gdLst/>
          <a:ahLst/>
          <a:cxnLst/>
          <a:rect l="0" t="0" r="0" b="0"/>
          <a:pathLst>
            <a:path>
              <a:moveTo>
                <a:pt x="5174974" y="0"/>
              </a:moveTo>
              <a:lnTo>
                <a:pt x="5174974" y="243719"/>
              </a:lnTo>
              <a:lnTo>
                <a:pt x="0" y="243719"/>
              </a:lnTo>
              <a:lnTo>
                <a:pt x="0" y="45323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4961" y="1991843"/>
        <a:ext cx="259877" cy="4838"/>
      </dsp:txXfrm>
    </dsp:sp>
    <dsp:sp modelId="{52154A74-83A7-5243-9488-742AEBB76F4C}">
      <dsp:nvSpPr>
        <dsp:cNvPr id="0" name=""/>
        <dsp:cNvSpPr/>
      </dsp:nvSpPr>
      <dsp:spPr>
        <a:xfrm>
          <a:off x="5180563" y="507253"/>
          <a:ext cx="2103648" cy="126218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081" tIns="108201" rIns="103081" bIns="108201" numCol="1" spcCol="1270" anchor="ctr" anchorCtr="0">
          <a:noAutofit/>
        </a:bodyPr>
        <a:lstStyle/>
        <a:p>
          <a:pPr marL="0" lvl="0" indent="0" algn="ctr" defTabSz="622300">
            <a:lnSpc>
              <a:spcPct val="90000"/>
            </a:lnSpc>
            <a:spcBef>
              <a:spcPct val="0"/>
            </a:spcBef>
            <a:spcAft>
              <a:spcPct val="35000"/>
            </a:spcAft>
            <a:buNone/>
            <a:defRPr cap="all"/>
          </a:pPr>
          <a:r>
            <a:rPr lang="en-US" sz="1400" kern="1200" dirty="0"/>
            <a:t>Ai and Smart cities (ethics)</a:t>
          </a:r>
        </a:p>
      </dsp:txBody>
      <dsp:txXfrm>
        <a:off x="5180563" y="507253"/>
        <a:ext cx="2103648" cy="1262189"/>
      </dsp:txXfrm>
    </dsp:sp>
    <dsp:sp modelId="{0E124A1E-BB7B-764A-AB90-D5234D0604D0}">
      <dsp:nvSpPr>
        <dsp:cNvPr id="0" name=""/>
        <dsp:cNvSpPr/>
      </dsp:nvSpPr>
      <dsp:spPr>
        <a:xfrm>
          <a:off x="2107436" y="2838656"/>
          <a:ext cx="453239" cy="91440"/>
        </a:xfrm>
        <a:custGeom>
          <a:avLst/>
          <a:gdLst/>
          <a:ahLst/>
          <a:cxnLst/>
          <a:rect l="0" t="0" r="0" b="0"/>
          <a:pathLst>
            <a:path>
              <a:moveTo>
                <a:pt x="0" y="45720"/>
              </a:moveTo>
              <a:lnTo>
                <a:pt x="45323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1960" y="2881957"/>
        <a:ext cx="24191" cy="4838"/>
      </dsp:txXfrm>
    </dsp:sp>
    <dsp:sp modelId="{ED4C4DE0-8C57-EB45-9689-371BACA75ABF}">
      <dsp:nvSpPr>
        <dsp:cNvPr id="0" name=""/>
        <dsp:cNvSpPr/>
      </dsp:nvSpPr>
      <dsp:spPr>
        <a:xfrm>
          <a:off x="5588" y="2253282"/>
          <a:ext cx="2103648" cy="126218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081" tIns="108201" rIns="103081" bIns="108201" numCol="1" spcCol="1270" anchor="ctr" anchorCtr="0">
          <a:noAutofit/>
        </a:bodyPr>
        <a:lstStyle/>
        <a:p>
          <a:pPr marL="0" lvl="0" indent="0" algn="ctr" defTabSz="622300">
            <a:lnSpc>
              <a:spcPct val="90000"/>
            </a:lnSpc>
            <a:spcBef>
              <a:spcPct val="0"/>
            </a:spcBef>
            <a:spcAft>
              <a:spcPct val="35000"/>
            </a:spcAft>
            <a:buNone/>
            <a:defRPr cap="all"/>
          </a:pPr>
          <a:r>
            <a:rPr lang="en-US" sz="1400" kern="1200" dirty="0"/>
            <a:t>Theoretical critiques – infant morality, controversies in social sciences/academia</a:t>
          </a:r>
        </a:p>
      </dsp:txBody>
      <dsp:txXfrm>
        <a:off x="5588" y="2253282"/>
        <a:ext cx="2103648" cy="1262189"/>
      </dsp:txXfrm>
    </dsp:sp>
    <dsp:sp modelId="{6E8109AA-078C-EE41-9176-34338ED94634}">
      <dsp:nvSpPr>
        <dsp:cNvPr id="0" name=""/>
        <dsp:cNvSpPr/>
      </dsp:nvSpPr>
      <dsp:spPr>
        <a:xfrm>
          <a:off x="2593075" y="2253282"/>
          <a:ext cx="2103648" cy="1262189"/>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3081" tIns="108201" rIns="103081" bIns="108201" numCol="1" spcCol="1270" anchor="ctr" anchorCtr="0">
          <a:noAutofit/>
        </a:bodyPr>
        <a:lstStyle/>
        <a:p>
          <a:pPr marL="0" lvl="0" indent="0" algn="ctr" defTabSz="622300">
            <a:lnSpc>
              <a:spcPct val="90000"/>
            </a:lnSpc>
            <a:spcBef>
              <a:spcPct val="0"/>
            </a:spcBef>
            <a:spcAft>
              <a:spcPct val="35000"/>
            </a:spcAft>
            <a:buNone/>
          </a:pPr>
          <a:r>
            <a:rPr lang="en-GB" sz="1400" kern="1200" dirty="0"/>
            <a:t>HIGHER EDUCATION - RESILIENCE, REFLECTIVITY, INTERDISCIPLINARITY, ETC.</a:t>
          </a:r>
        </a:p>
      </dsp:txBody>
      <dsp:txXfrm>
        <a:off x="2593075" y="2253282"/>
        <a:ext cx="2103648" cy="12621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80D28-3C7A-9743-9701-EB58A30B25C2}">
      <dsp:nvSpPr>
        <dsp:cNvPr id="0" name=""/>
        <dsp:cNvSpPr/>
      </dsp:nvSpPr>
      <dsp:spPr>
        <a:xfrm>
          <a:off x="0" y="530887"/>
          <a:ext cx="2278142" cy="136688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Read the chapter – concept introduction</a:t>
          </a:r>
          <a:endParaRPr lang="en-SG" sz="1500" kern="1200"/>
        </a:p>
      </dsp:txBody>
      <dsp:txXfrm>
        <a:off x="0" y="530887"/>
        <a:ext cx="2278142" cy="1366885"/>
      </dsp:txXfrm>
    </dsp:sp>
    <dsp:sp modelId="{26230724-A928-B74E-9E6E-292CE7B57986}">
      <dsp:nvSpPr>
        <dsp:cNvPr id="0" name=""/>
        <dsp:cNvSpPr/>
      </dsp:nvSpPr>
      <dsp:spPr>
        <a:xfrm>
          <a:off x="2505956" y="530887"/>
          <a:ext cx="2278142" cy="136688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Watch the recorded material</a:t>
          </a:r>
          <a:endParaRPr lang="en-SG" sz="1500" kern="1200" dirty="0"/>
        </a:p>
      </dsp:txBody>
      <dsp:txXfrm>
        <a:off x="2505956" y="530887"/>
        <a:ext cx="2278142" cy="1366885"/>
      </dsp:txXfrm>
    </dsp:sp>
    <dsp:sp modelId="{9B87C03A-FB5A-2640-BA2F-AEDE37D163CA}">
      <dsp:nvSpPr>
        <dsp:cNvPr id="0" name=""/>
        <dsp:cNvSpPr/>
      </dsp:nvSpPr>
      <dsp:spPr>
        <a:xfrm>
          <a:off x="5011912" y="530887"/>
          <a:ext cx="2278142" cy="136688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Come to class – concept revisit with in-depth exploration and critical analysis</a:t>
          </a:r>
          <a:endParaRPr lang="en-SG" sz="1500" kern="1200" dirty="0"/>
        </a:p>
      </dsp:txBody>
      <dsp:txXfrm>
        <a:off x="5011912" y="530887"/>
        <a:ext cx="2278142" cy="1366885"/>
      </dsp:txXfrm>
    </dsp:sp>
    <dsp:sp modelId="{34567DF9-195C-CC40-86FE-81F84D5DE106}">
      <dsp:nvSpPr>
        <dsp:cNvPr id="0" name=""/>
        <dsp:cNvSpPr/>
      </dsp:nvSpPr>
      <dsp:spPr>
        <a:xfrm>
          <a:off x="0" y="2125587"/>
          <a:ext cx="2278142" cy="136688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Go to tutorial – concept revisit with reflection and curiosity plus application</a:t>
          </a:r>
          <a:endParaRPr lang="en-SG" sz="1500" kern="1200" dirty="0"/>
        </a:p>
      </dsp:txBody>
      <dsp:txXfrm>
        <a:off x="0" y="2125587"/>
        <a:ext cx="2278142" cy="1366885"/>
      </dsp:txXfrm>
    </dsp:sp>
    <dsp:sp modelId="{4A2B1818-F84B-0243-9046-B2BEC326CA72}">
      <dsp:nvSpPr>
        <dsp:cNvPr id="0" name=""/>
        <dsp:cNvSpPr/>
      </dsp:nvSpPr>
      <dsp:spPr>
        <a:xfrm>
          <a:off x="2505956" y="2125587"/>
          <a:ext cx="2278142" cy="136688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 process of re-examination that may make you feel like you know less and less for sure, but  means you’re going into more depth (uncertainty to curiosity) </a:t>
          </a:r>
          <a:endParaRPr lang="en-SG" sz="1500" kern="1200" dirty="0"/>
        </a:p>
      </dsp:txBody>
      <dsp:txXfrm>
        <a:off x="2505956" y="2125587"/>
        <a:ext cx="2278142" cy="1366885"/>
      </dsp:txXfrm>
    </dsp:sp>
    <dsp:sp modelId="{2034ECAC-3E4D-B142-B2BA-61EFAD7B61BD}">
      <dsp:nvSpPr>
        <dsp:cNvPr id="0" name=""/>
        <dsp:cNvSpPr/>
      </dsp:nvSpPr>
      <dsp:spPr>
        <a:xfrm>
          <a:off x="5011912" y="2125587"/>
          <a:ext cx="2278142" cy="136688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You come for answers, but you get more out of the  questions</a:t>
          </a:r>
          <a:endParaRPr lang="en-SG" sz="1500" kern="1200" dirty="0"/>
        </a:p>
      </dsp:txBody>
      <dsp:txXfrm>
        <a:off x="5011912" y="2125587"/>
        <a:ext cx="2278142" cy="13668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FA33D-DDC1-439D-B957-EB504728DE6D}">
      <dsp:nvSpPr>
        <dsp:cNvPr id="0" name=""/>
        <dsp:cNvSpPr/>
      </dsp:nvSpPr>
      <dsp:spPr>
        <a:xfrm>
          <a:off x="0" y="600"/>
          <a:ext cx="4231481" cy="1405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40CCF6-E46B-4FC7-9E39-F265522999CA}">
      <dsp:nvSpPr>
        <dsp:cNvPr id="0" name=""/>
        <dsp:cNvSpPr/>
      </dsp:nvSpPr>
      <dsp:spPr>
        <a:xfrm>
          <a:off x="425232" y="316889"/>
          <a:ext cx="773150" cy="773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7519BE-AD1D-447A-9ABE-B1CB9EA3FD2C}">
      <dsp:nvSpPr>
        <dsp:cNvPr id="0" name=""/>
        <dsp:cNvSpPr/>
      </dsp:nvSpPr>
      <dsp:spPr>
        <a:xfrm>
          <a:off x="1623616" y="600"/>
          <a:ext cx="2607864"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889000">
            <a:lnSpc>
              <a:spcPct val="100000"/>
            </a:lnSpc>
            <a:spcBef>
              <a:spcPct val="0"/>
            </a:spcBef>
            <a:spcAft>
              <a:spcPct val="35000"/>
            </a:spcAft>
            <a:buNone/>
          </a:pPr>
          <a:r>
            <a:rPr lang="en-US" sz="2000" kern="1200" dirty="0"/>
            <a:t>Zoom fatigue</a:t>
          </a:r>
        </a:p>
      </dsp:txBody>
      <dsp:txXfrm>
        <a:off x="1623616" y="600"/>
        <a:ext cx="2607864" cy="1405728"/>
      </dsp:txXfrm>
    </dsp:sp>
    <dsp:sp modelId="{F7BF901A-FB0C-41D6-9C61-C2D541F9CC9B}">
      <dsp:nvSpPr>
        <dsp:cNvPr id="0" name=""/>
        <dsp:cNvSpPr/>
      </dsp:nvSpPr>
      <dsp:spPr>
        <a:xfrm>
          <a:off x="0" y="1757760"/>
          <a:ext cx="4231481" cy="14057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644AA-1A7B-4850-81FD-A24C3F0E350F}">
      <dsp:nvSpPr>
        <dsp:cNvPr id="0" name=""/>
        <dsp:cNvSpPr/>
      </dsp:nvSpPr>
      <dsp:spPr>
        <a:xfrm>
          <a:off x="425232" y="2074049"/>
          <a:ext cx="773150" cy="773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E6903C-E7EC-415B-A4F6-E24CA6004156}">
      <dsp:nvSpPr>
        <dsp:cNvPr id="0" name=""/>
        <dsp:cNvSpPr/>
      </dsp:nvSpPr>
      <dsp:spPr>
        <a:xfrm>
          <a:off x="1623616" y="1757760"/>
          <a:ext cx="2607864"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889000">
            <a:lnSpc>
              <a:spcPct val="100000"/>
            </a:lnSpc>
            <a:spcBef>
              <a:spcPct val="0"/>
            </a:spcBef>
            <a:spcAft>
              <a:spcPct val="35000"/>
            </a:spcAft>
            <a:buNone/>
          </a:pPr>
          <a:r>
            <a:rPr lang="en-US" sz="2000" kern="1200" dirty="0"/>
            <a:t>Higher likelihood of “learning by osmosis” and multi-tasking</a:t>
          </a:r>
        </a:p>
      </dsp:txBody>
      <dsp:txXfrm>
        <a:off x="1623616" y="1757760"/>
        <a:ext cx="2607864" cy="1405728"/>
      </dsp:txXfrm>
    </dsp:sp>
    <dsp:sp modelId="{4996BE4D-46B8-4611-B029-68EFC6C17F30}">
      <dsp:nvSpPr>
        <dsp:cNvPr id="0" name=""/>
        <dsp:cNvSpPr/>
      </dsp:nvSpPr>
      <dsp:spPr>
        <a:xfrm>
          <a:off x="0" y="3514921"/>
          <a:ext cx="4231481" cy="14057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C9AD6F-6A89-4389-B668-6DA10F2C9018}">
      <dsp:nvSpPr>
        <dsp:cNvPr id="0" name=""/>
        <dsp:cNvSpPr/>
      </dsp:nvSpPr>
      <dsp:spPr>
        <a:xfrm>
          <a:off x="425232" y="3831209"/>
          <a:ext cx="773150" cy="773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1C859D-5625-4091-8978-90F5D898553B}">
      <dsp:nvSpPr>
        <dsp:cNvPr id="0" name=""/>
        <dsp:cNvSpPr/>
      </dsp:nvSpPr>
      <dsp:spPr>
        <a:xfrm>
          <a:off x="1623616" y="3514921"/>
          <a:ext cx="2607864"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889000">
            <a:lnSpc>
              <a:spcPct val="100000"/>
            </a:lnSpc>
            <a:spcBef>
              <a:spcPct val="0"/>
            </a:spcBef>
            <a:spcAft>
              <a:spcPct val="35000"/>
            </a:spcAft>
            <a:buNone/>
          </a:pPr>
          <a:r>
            <a:rPr lang="en-US" sz="2000" kern="1200" dirty="0"/>
            <a:t>Online learning and a devolution into social media as education</a:t>
          </a:r>
        </a:p>
      </dsp:txBody>
      <dsp:txXfrm>
        <a:off x="1623616" y="3514921"/>
        <a:ext cx="2607864" cy="140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71265-AF0F-DF40-AD67-C58EFD9053B8}">
      <dsp:nvSpPr>
        <dsp:cNvPr id="0" name=""/>
        <dsp:cNvSpPr/>
      </dsp:nvSpPr>
      <dsp:spPr>
        <a:xfrm>
          <a:off x="0" y="0"/>
          <a:ext cx="6196667" cy="120681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t>HSS1000 Understanding Social Complexity</a:t>
          </a:r>
          <a:endParaRPr lang="en-US" sz="3400" kern="1200" dirty="0"/>
        </a:p>
      </dsp:txBody>
      <dsp:txXfrm>
        <a:off x="35346" y="35346"/>
        <a:ext cx="4894418" cy="1136125"/>
      </dsp:txXfrm>
    </dsp:sp>
    <dsp:sp modelId="{E9E1B1D0-EC77-C243-BC68-8C2043CC3D2F}">
      <dsp:nvSpPr>
        <dsp:cNvPr id="0" name=""/>
        <dsp:cNvSpPr/>
      </dsp:nvSpPr>
      <dsp:spPr>
        <a:xfrm>
          <a:off x="546764" y="1407953"/>
          <a:ext cx="6196667" cy="1206817"/>
        </a:xfrm>
        <a:prstGeom prst="roundRect">
          <a:avLst>
            <a:gd name="adj" fmla="val 10000"/>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Introduction to Psychology (PL1101E)</a:t>
          </a:r>
        </a:p>
      </dsp:txBody>
      <dsp:txXfrm>
        <a:off x="582110" y="1443299"/>
        <a:ext cx="4794779" cy="1136125"/>
      </dsp:txXfrm>
    </dsp:sp>
    <dsp:sp modelId="{F0BD2EC6-B735-CE46-85A7-D712AB248C1D}">
      <dsp:nvSpPr>
        <dsp:cNvPr id="0" name=""/>
        <dsp:cNvSpPr/>
      </dsp:nvSpPr>
      <dsp:spPr>
        <a:xfrm>
          <a:off x="1093529" y="2815907"/>
          <a:ext cx="6196667" cy="1206817"/>
        </a:xfrm>
        <a:prstGeom prst="roundRect">
          <a:avLst>
            <a:gd name="adj" fmla="val 10000"/>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Historical Controversies in Psychology (PL4242)</a:t>
          </a:r>
        </a:p>
      </dsp:txBody>
      <dsp:txXfrm>
        <a:off x="1128875" y="2851253"/>
        <a:ext cx="4794779" cy="1136125"/>
      </dsp:txXfrm>
    </dsp:sp>
    <dsp:sp modelId="{9E4960A0-020C-2D40-BFD3-FF5C5C1D5B15}">
      <dsp:nvSpPr>
        <dsp:cNvPr id="0" name=""/>
        <dsp:cNvSpPr/>
      </dsp:nvSpPr>
      <dsp:spPr>
        <a:xfrm>
          <a:off x="5412236" y="915169"/>
          <a:ext cx="784431" cy="78443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88733" y="915169"/>
        <a:ext cx="431437" cy="590284"/>
      </dsp:txXfrm>
    </dsp:sp>
    <dsp:sp modelId="{0A245B3C-6EE4-4C49-B095-9C6662242B50}">
      <dsp:nvSpPr>
        <dsp:cNvPr id="0" name=""/>
        <dsp:cNvSpPr/>
      </dsp:nvSpPr>
      <dsp:spPr>
        <a:xfrm>
          <a:off x="5959000" y="2315078"/>
          <a:ext cx="784431" cy="784431"/>
        </a:xfrm>
        <a:prstGeom prst="downArrow">
          <a:avLst>
            <a:gd name="adj1" fmla="val 55000"/>
            <a:gd name="adj2" fmla="val 45000"/>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135497" y="2315078"/>
        <a:ext cx="431437" cy="590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BDF64-B950-4BC2-A518-537D5D195CC7}">
      <dsp:nvSpPr>
        <dsp:cNvPr id="0" name=""/>
        <dsp:cNvSpPr/>
      </dsp:nvSpPr>
      <dsp:spPr>
        <a:xfrm>
          <a:off x="0" y="3142"/>
          <a:ext cx="7289800" cy="669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9A41BB55-1EFA-4493-83EE-DC7287CB29BD}">
      <dsp:nvSpPr>
        <dsp:cNvPr id="0" name=""/>
        <dsp:cNvSpPr/>
      </dsp:nvSpPr>
      <dsp:spPr>
        <a:xfrm>
          <a:off x="202495" y="153759"/>
          <a:ext cx="368173" cy="368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6260A0-6293-4CCC-BE48-F817F975DA0A}">
      <dsp:nvSpPr>
        <dsp:cNvPr id="0" name=""/>
        <dsp:cNvSpPr/>
      </dsp:nvSpPr>
      <dsp:spPr>
        <a:xfrm>
          <a:off x="773164" y="3142"/>
          <a:ext cx="6516635"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622300">
            <a:lnSpc>
              <a:spcPct val="100000"/>
            </a:lnSpc>
            <a:spcBef>
              <a:spcPct val="0"/>
            </a:spcBef>
            <a:spcAft>
              <a:spcPct val="35000"/>
            </a:spcAft>
            <a:buNone/>
          </a:pPr>
          <a:r>
            <a:rPr lang="en-US" sz="1400" kern="1200" dirty="0"/>
            <a:t>HONOURS THESIS COORDINATOR</a:t>
          </a:r>
        </a:p>
      </dsp:txBody>
      <dsp:txXfrm>
        <a:off x="773164" y="3142"/>
        <a:ext cx="6516635" cy="669406"/>
      </dsp:txXfrm>
    </dsp:sp>
    <dsp:sp modelId="{822E7421-CA0A-44C4-B4A1-ED06F9902E17}">
      <dsp:nvSpPr>
        <dsp:cNvPr id="0" name=""/>
        <dsp:cNvSpPr/>
      </dsp:nvSpPr>
      <dsp:spPr>
        <a:xfrm>
          <a:off x="0" y="839900"/>
          <a:ext cx="7289800" cy="669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B5EFB6D7-240E-4B75-A0A0-A2E3BFE634A2}">
      <dsp:nvSpPr>
        <dsp:cNvPr id="0" name=""/>
        <dsp:cNvSpPr/>
      </dsp:nvSpPr>
      <dsp:spPr>
        <a:xfrm>
          <a:off x="202495" y="990517"/>
          <a:ext cx="368173" cy="368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9A7AF63-F753-47C8-9933-FB580369FC4D}">
      <dsp:nvSpPr>
        <dsp:cNvPr id="0" name=""/>
        <dsp:cNvSpPr/>
      </dsp:nvSpPr>
      <dsp:spPr>
        <a:xfrm>
          <a:off x="773164" y="839900"/>
          <a:ext cx="6516635"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622300">
            <a:lnSpc>
              <a:spcPct val="100000"/>
            </a:lnSpc>
            <a:spcBef>
              <a:spcPct val="0"/>
            </a:spcBef>
            <a:spcAft>
              <a:spcPct val="35000"/>
            </a:spcAft>
            <a:buNone/>
          </a:pPr>
          <a:r>
            <a:rPr lang="en-US" sz="1400" kern="1200" dirty="0"/>
            <a:t>DEPUTY UNDERGRADUATE CURRICULUM DIRECTOR</a:t>
          </a:r>
        </a:p>
      </dsp:txBody>
      <dsp:txXfrm>
        <a:off x="773164" y="839900"/>
        <a:ext cx="6516635" cy="669406"/>
      </dsp:txXfrm>
    </dsp:sp>
    <dsp:sp modelId="{F5112B32-C4A5-43FA-ADE5-40DC3ECCB97B}">
      <dsp:nvSpPr>
        <dsp:cNvPr id="0" name=""/>
        <dsp:cNvSpPr/>
      </dsp:nvSpPr>
      <dsp:spPr>
        <a:xfrm>
          <a:off x="0" y="1676659"/>
          <a:ext cx="7289800" cy="669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B18C2D3-65B9-482A-ACD7-888E53825593}">
      <dsp:nvSpPr>
        <dsp:cNvPr id="0" name=""/>
        <dsp:cNvSpPr/>
      </dsp:nvSpPr>
      <dsp:spPr>
        <a:xfrm>
          <a:off x="202495" y="1827275"/>
          <a:ext cx="368173" cy="36817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251F4D-AC75-4646-B05A-6E24D3C2466E}">
      <dsp:nvSpPr>
        <dsp:cNvPr id="0" name=""/>
        <dsp:cNvSpPr/>
      </dsp:nvSpPr>
      <dsp:spPr>
        <a:xfrm>
          <a:off x="773164" y="1676659"/>
          <a:ext cx="6516635"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622300">
            <a:lnSpc>
              <a:spcPct val="100000"/>
            </a:lnSpc>
            <a:spcBef>
              <a:spcPct val="0"/>
            </a:spcBef>
            <a:spcAft>
              <a:spcPct val="35000"/>
            </a:spcAft>
            <a:buNone/>
          </a:pPr>
          <a:r>
            <a:rPr lang="en-US" sz="1400" kern="1200" dirty="0"/>
            <a:t>EDUCATION MENTOR – CAFÉ (CAREER ADVANCEMENT FOR FASS EDUCATORS) AND MADE IN PSYCH (MENTORING AND DEMYSTIFYING EDUCATION IN PSYCHOLOGY)</a:t>
          </a:r>
        </a:p>
      </dsp:txBody>
      <dsp:txXfrm>
        <a:off x="773164" y="1676659"/>
        <a:ext cx="6516635" cy="669406"/>
      </dsp:txXfrm>
    </dsp:sp>
    <dsp:sp modelId="{5D6529B0-B5BD-7547-9CFF-F782F29598CA}">
      <dsp:nvSpPr>
        <dsp:cNvPr id="0" name=""/>
        <dsp:cNvSpPr/>
      </dsp:nvSpPr>
      <dsp:spPr>
        <a:xfrm>
          <a:off x="0" y="2513417"/>
          <a:ext cx="7289800" cy="669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2468205-86F9-674A-A3C6-9462F8AEF982}">
      <dsp:nvSpPr>
        <dsp:cNvPr id="0" name=""/>
        <dsp:cNvSpPr/>
      </dsp:nvSpPr>
      <dsp:spPr>
        <a:xfrm>
          <a:off x="202495" y="2664033"/>
          <a:ext cx="368173" cy="36817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AF67450-D3A6-D045-8383-33A6CF0B30A2}">
      <dsp:nvSpPr>
        <dsp:cNvPr id="0" name=""/>
        <dsp:cNvSpPr/>
      </dsp:nvSpPr>
      <dsp:spPr>
        <a:xfrm>
          <a:off x="773164" y="2513417"/>
          <a:ext cx="6516635"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622300">
            <a:lnSpc>
              <a:spcPct val="100000"/>
            </a:lnSpc>
            <a:spcBef>
              <a:spcPct val="0"/>
            </a:spcBef>
            <a:spcAft>
              <a:spcPct val="35000"/>
            </a:spcAft>
            <a:buNone/>
          </a:pPr>
          <a:r>
            <a:rPr lang="en-GB" sz="1400" kern="1200" dirty="0"/>
            <a:t>SOTL – REFLECTIVE EDUCATION AND RESILIENCE</a:t>
          </a:r>
        </a:p>
      </dsp:txBody>
      <dsp:txXfrm>
        <a:off x="773164" y="2513417"/>
        <a:ext cx="6516635" cy="669406"/>
      </dsp:txXfrm>
    </dsp:sp>
    <dsp:sp modelId="{365A0676-539B-8B47-81F5-928D675135E1}">
      <dsp:nvSpPr>
        <dsp:cNvPr id="0" name=""/>
        <dsp:cNvSpPr/>
      </dsp:nvSpPr>
      <dsp:spPr>
        <a:xfrm>
          <a:off x="0" y="3321966"/>
          <a:ext cx="7289800" cy="6694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14E489D-E996-4148-B899-4AC53CBAEE6E}">
      <dsp:nvSpPr>
        <dsp:cNvPr id="0" name=""/>
        <dsp:cNvSpPr/>
      </dsp:nvSpPr>
      <dsp:spPr>
        <a:xfrm>
          <a:off x="202495" y="3500792"/>
          <a:ext cx="368173" cy="36817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AF625E0-7218-EC46-9F24-C63538C00C26}">
      <dsp:nvSpPr>
        <dsp:cNvPr id="0" name=""/>
        <dsp:cNvSpPr/>
      </dsp:nvSpPr>
      <dsp:spPr>
        <a:xfrm>
          <a:off x="773164" y="3350175"/>
          <a:ext cx="6516635" cy="669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46" tIns="70846" rIns="70846" bIns="70846" numCol="1" spcCol="1270" anchor="ctr" anchorCtr="0">
          <a:noAutofit/>
        </a:bodyPr>
        <a:lstStyle/>
        <a:p>
          <a:pPr marL="0" lvl="0" indent="0" algn="l" defTabSz="622300">
            <a:lnSpc>
              <a:spcPct val="100000"/>
            </a:lnSpc>
            <a:spcBef>
              <a:spcPct val="0"/>
            </a:spcBef>
            <a:spcAft>
              <a:spcPct val="35000"/>
            </a:spcAft>
            <a:buNone/>
          </a:pPr>
          <a:r>
            <a:rPr lang="en-GB" sz="1400" kern="1200" dirty="0"/>
            <a:t>WRITING!! BOOK (ANTIDOTE TO NUDGE), HIGHER ED COMMENTARY</a:t>
          </a:r>
        </a:p>
      </dsp:txBody>
      <dsp:txXfrm>
        <a:off x="773164" y="3350175"/>
        <a:ext cx="6516635" cy="669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533AF-C251-4C4B-ADCA-488377AE863F}">
      <dsp:nvSpPr>
        <dsp:cNvPr id="0" name=""/>
        <dsp:cNvSpPr/>
      </dsp:nvSpPr>
      <dsp:spPr>
        <a:xfrm>
          <a:off x="397080" y="684"/>
          <a:ext cx="3093350" cy="185601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This module is an exposure module – the aim is to:</a:t>
          </a:r>
        </a:p>
        <a:p>
          <a:pPr marL="114300" lvl="1" indent="-114300" algn="l" defTabSz="666750">
            <a:lnSpc>
              <a:spcPct val="90000"/>
            </a:lnSpc>
            <a:spcBef>
              <a:spcPct val="0"/>
            </a:spcBef>
            <a:spcAft>
              <a:spcPct val="15000"/>
            </a:spcAft>
            <a:buChar char="•"/>
          </a:pPr>
          <a:r>
            <a:rPr lang="en-US" sz="1500" kern="1200"/>
            <a:t>Challenge your assumptions – why?</a:t>
          </a:r>
        </a:p>
        <a:p>
          <a:pPr marL="114300" lvl="1" indent="-114300" algn="l" defTabSz="666750">
            <a:lnSpc>
              <a:spcPct val="90000"/>
            </a:lnSpc>
            <a:spcBef>
              <a:spcPct val="0"/>
            </a:spcBef>
            <a:spcAft>
              <a:spcPct val="15000"/>
            </a:spcAft>
            <a:buChar char="•"/>
          </a:pPr>
          <a:r>
            <a:rPr lang="en-US" sz="1500" kern="1200" dirty="0"/>
            <a:t>Get you thinking – why?</a:t>
          </a:r>
        </a:p>
        <a:p>
          <a:pPr marL="114300" lvl="1" indent="-114300" algn="l" defTabSz="666750">
            <a:lnSpc>
              <a:spcPct val="90000"/>
            </a:lnSpc>
            <a:spcBef>
              <a:spcPct val="0"/>
            </a:spcBef>
            <a:spcAft>
              <a:spcPct val="15000"/>
            </a:spcAft>
            <a:buChar char="•"/>
          </a:pPr>
          <a:r>
            <a:rPr lang="en-US" sz="1500" kern="1200"/>
            <a:t>Get you curious – why?</a:t>
          </a:r>
        </a:p>
      </dsp:txBody>
      <dsp:txXfrm>
        <a:off x="397080" y="684"/>
        <a:ext cx="3093350" cy="1856010"/>
      </dsp:txXfrm>
    </dsp:sp>
    <dsp:sp modelId="{05658ABE-1D61-3847-B9D9-EBE00A5C08D2}">
      <dsp:nvSpPr>
        <dsp:cNvPr id="0" name=""/>
        <dsp:cNvSpPr/>
      </dsp:nvSpPr>
      <dsp:spPr>
        <a:xfrm>
          <a:off x="3799766" y="684"/>
          <a:ext cx="3093350" cy="1856010"/>
        </a:xfrm>
        <a:prstGeom prst="rect">
          <a:avLst/>
        </a:prstGeom>
        <a:solidFill>
          <a:schemeClr val="accent2">
            <a:hueOff val="-441124"/>
            <a:satOff val="497"/>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This module is </a:t>
          </a:r>
          <a:r>
            <a:rPr lang="en-US" sz="1900" i="1" kern="1200"/>
            <a:t>not</a:t>
          </a:r>
          <a:r>
            <a:rPr lang="en-US" sz="1900" kern="1200"/>
            <a:t> a mastery module – why?</a:t>
          </a:r>
        </a:p>
      </dsp:txBody>
      <dsp:txXfrm>
        <a:off x="3799766" y="684"/>
        <a:ext cx="3093350" cy="1856010"/>
      </dsp:txXfrm>
    </dsp:sp>
    <dsp:sp modelId="{FF9FD7E6-78EA-E149-AD58-7140779106CE}">
      <dsp:nvSpPr>
        <dsp:cNvPr id="0" name=""/>
        <dsp:cNvSpPr/>
      </dsp:nvSpPr>
      <dsp:spPr>
        <a:xfrm>
          <a:off x="397080" y="2166030"/>
          <a:ext cx="3093350" cy="1856010"/>
        </a:xfrm>
        <a:prstGeom prst="rect">
          <a:avLst/>
        </a:prstGeom>
        <a:solidFill>
          <a:schemeClr val="accent2">
            <a:hueOff val="-882249"/>
            <a:satOff val="995"/>
            <a:lumOff val="235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This module is also </a:t>
          </a:r>
          <a:r>
            <a:rPr lang="en-US" sz="1900" i="1" kern="1200" dirty="0"/>
            <a:t>not </a:t>
          </a:r>
          <a:r>
            <a:rPr lang="en-US" sz="1900" kern="1200" dirty="0"/>
            <a:t>for psychologizing the world, its problems or you/your friends/family members/inner circle – why?</a:t>
          </a:r>
        </a:p>
      </dsp:txBody>
      <dsp:txXfrm>
        <a:off x="397080" y="2166030"/>
        <a:ext cx="3093350" cy="1856010"/>
      </dsp:txXfrm>
    </dsp:sp>
    <dsp:sp modelId="{7631B63F-AADE-744C-AC24-FE51649FA982}">
      <dsp:nvSpPr>
        <dsp:cNvPr id="0" name=""/>
        <dsp:cNvSpPr/>
      </dsp:nvSpPr>
      <dsp:spPr>
        <a:xfrm>
          <a:off x="3799766" y="2166030"/>
          <a:ext cx="3093350" cy="1856010"/>
        </a:xfrm>
        <a:prstGeom prst="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Many people will tell you “psychology is everywhere”. In fact, that’s not strictly true. Not everything is a psychological question and not everything has a psychological answer. </a:t>
          </a:r>
        </a:p>
      </dsp:txBody>
      <dsp:txXfrm>
        <a:off x="3799766" y="2166030"/>
        <a:ext cx="3093350" cy="1856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F52FF-F976-4F79-A314-01F554A83C7C}">
      <dsp:nvSpPr>
        <dsp:cNvPr id="0" name=""/>
        <dsp:cNvSpPr/>
      </dsp:nvSpPr>
      <dsp:spPr>
        <a:xfrm>
          <a:off x="0" y="603"/>
          <a:ext cx="4947047"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3649FA-2938-4D88-9B0B-75D2E2F2E11B}">
      <dsp:nvSpPr>
        <dsp:cNvPr id="0" name=""/>
        <dsp:cNvSpPr/>
      </dsp:nvSpPr>
      <dsp:spPr>
        <a:xfrm>
          <a:off x="427016" y="318218"/>
          <a:ext cx="776392" cy="776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5F87EF-B707-4C3C-B456-A84E8BF6AAC5}">
      <dsp:nvSpPr>
        <dsp:cNvPr id="0" name=""/>
        <dsp:cNvSpPr/>
      </dsp:nvSpPr>
      <dsp:spPr>
        <a:xfrm>
          <a:off x="1630424" y="603"/>
          <a:ext cx="3316622"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dirty="0"/>
            <a:t>From 1970 to now, there are 10x the number of university graduates in SG</a:t>
          </a:r>
        </a:p>
      </dsp:txBody>
      <dsp:txXfrm>
        <a:off x="1630424" y="603"/>
        <a:ext cx="3316622" cy="1411623"/>
      </dsp:txXfrm>
    </dsp:sp>
    <dsp:sp modelId="{F0D59545-65BE-4E9E-8979-70F4789F71CC}">
      <dsp:nvSpPr>
        <dsp:cNvPr id="0" name=""/>
        <dsp:cNvSpPr/>
      </dsp:nvSpPr>
      <dsp:spPr>
        <a:xfrm>
          <a:off x="0" y="1765132"/>
          <a:ext cx="4947047"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0F2368-CA90-4D88-BA5B-F01F61A0688D}">
      <dsp:nvSpPr>
        <dsp:cNvPr id="0" name=""/>
        <dsp:cNvSpPr/>
      </dsp:nvSpPr>
      <dsp:spPr>
        <a:xfrm>
          <a:off x="427016" y="2082747"/>
          <a:ext cx="776392" cy="776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E23FAF-D9CE-40B2-BEF5-61678B43DBE0}">
      <dsp:nvSpPr>
        <dsp:cNvPr id="0" name=""/>
        <dsp:cNvSpPr/>
      </dsp:nvSpPr>
      <dsp:spPr>
        <a:xfrm>
          <a:off x="1630424" y="1765132"/>
          <a:ext cx="3316622"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a:t>From 2000 to now, there are 2x the number of university graduates in SG</a:t>
          </a:r>
        </a:p>
      </dsp:txBody>
      <dsp:txXfrm>
        <a:off x="1630424" y="1765132"/>
        <a:ext cx="3316622" cy="1411623"/>
      </dsp:txXfrm>
    </dsp:sp>
    <dsp:sp modelId="{6736838C-1B90-4D10-8A89-0D9F7B02E425}">
      <dsp:nvSpPr>
        <dsp:cNvPr id="0" name=""/>
        <dsp:cNvSpPr/>
      </dsp:nvSpPr>
      <dsp:spPr>
        <a:xfrm>
          <a:off x="0" y="3529661"/>
          <a:ext cx="4947047"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6AA36-904E-4994-9173-205A6F7968B5}">
      <dsp:nvSpPr>
        <dsp:cNvPr id="0" name=""/>
        <dsp:cNvSpPr/>
      </dsp:nvSpPr>
      <dsp:spPr>
        <a:xfrm>
          <a:off x="427016" y="3847276"/>
          <a:ext cx="776392" cy="776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D9CD76-4E44-4EB5-9F21-A07F2949FC73}">
      <dsp:nvSpPr>
        <dsp:cNvPr id="0" name=""/>
        <dsp:cNvSpPr/>
      </dsp:nvSpPr>
      <dsp:spPr>
        <a:xfrm>
          <a:off x="1630424" y="3529661"/>
          <a:ext cx="3316622"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a:t>This seems like a straightforward win. Can you think of, and articulate, any reason why this might not just be straightforwardly good?</a:t>
          </a:r>
        </a:p>
      </dsp:txBody>
      <dsp:txXfrm>
        <a:off x="1630424" y="3529661"/>
        <a:ext cx="3316622" cy="1411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D9EC-6367-1549-A7AB-98CC50948704}">
      <dsp:nvSpPr>
        <dsp:cNvPr id="0" name=""/>
        <dsp:cNvSpPr/>
      </dsp:nvSpPr>
      <dsp:spPr>
        <a:xfrm>
          <a:off x="0" y="537415"/>
          <a:ext cx="4231481" cy="184977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Group Project – tutorials </a:t>
          </a:r>
        </a:p>
      </dsp:txBody>
      <dsp:txXfrm>
        <a:off x="90298" y="627713"/>
        <a:ext cx="4050885" cy="1669174"/>
      </dsp:txXfrm>
    </dsp:sp>
    <dsp:sp modelId="{CC861D42-BDE1-7E46-B6BC-4F95BA1A124A}">
      <dsp:nvSpPr>
        <dsp:cNvPr id="0" name=""/>
        <dsp:cNvSpPr/>
      </dsp:nvSpPr>
      <dsp:spPr>
        <a:xfrm>
          <a:off x="0" y="2534065"/>
          <a:ext cx="4231481" cy="1849770"/>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dirty="0"/>
            <a:t>Final Quiz – cumulative</a:t>
          </a:r>
        </a:p>
      </dsp:txBody>
      <dsp:txXfrm>
        <a:off x="90298" y="2624363"/>
        <a:ext cx="4050885" cy="16691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066DA-A515-4CDA-8B1A-0EB836D5F7D7}">
      <dsp:nvSpPr>
        <dsp:cNvPr id="0" name=""/>
        <dsp:cNvSpPr/>
      </dsp:nvSpPr>
      <dsp:spPr>
        <a:xfrm>
          <a:off x="0" y="653692"/>
          <a:ext cx="7290197"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9267F-9999-4CB3-9085-D6A049D2F0DC}">
      <dsp:nvSpPr>
        <dsp:cNvPr id="0" name=""/>
        <dsp:cNvSpPr/>
      </dsp:nvSpPr>
      <dsp:spPr>
        <a:xfrm>
          <a:off x="365062" y="925226"/>
          <a:ext cx="663749" cy="66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0D98D5-0E34-4441-BE54-EF2D21682ADF}">
      <dsp:nvSpPr>
        <dsp:cNvPr id="0" name=""/>
        <dsp:cNvSpPr/>
      </dsp:nvSpPr>
      <dsp:spPr>
        <a:xfrm>
          <a:off x="1393874" y="653692"/>
          <a:ext cx="5896322"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1111250">
            <a:lnSpc>
              <a:spcPct val="90000"/>
            </a:lnSpc>
            <a:spcBef>
              <a:spcPct val="0"/>
            </a:spcBef>
            <a:spcAft>
              <a:spcPct val="35000"/>
            </a:spcAft>
            <a:buNone/>
          </a:pPr>
          <a:r>
            <a:rPr lang="en-US" sz="2500" kern="1200" dirty="0"/>
            <a:t>To spotlight some basic concepts that are foundational and necessary as a basis for understanding</a:t>
          </a:r>
        </a:p>
      </dsp:txBody>
      <dsp:txXfrm>
        <a:off x="1393874" y="653692"/>
        <a:ext cx="5896322" cy="1206817"/>
      </dsp:txXfrm>
    </dsp:sp>
    <dsp:sp modelId="{7B45BECA-A327-4783-9013-6786B49C3BB7}">
      <dsp:nvSpPr>
        <dsp:cNvPr id="0" name=""/>
        <dsp:cNvSpPr/>
      </dsp:nvSpPr>
      <dsp:spPr>
        <a:xfrm>
          <a:off x="0" y="2162214"/>
          <a:ext cx="7290197" cy="1206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C258A-D924-4C93-92B4-357A27DF8F57}">
      <dsp:nvSpPr>
        <dsp:cNvPr id="0" name=""/>
        <dsp:cNvSpPr/>
      </dsp:nvSpPr>
      <dsp:spPr>
        <a:xfrm>
          <a:off x="365062" y="2433748"/>
          <a:ext cx="663749" cy="66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65F88A-1396-4398-805C-3DB1913D5F2F}">
      <dsp:nvSpPr>
        <dsp:cNvPr id="0" name=""/>
        <dsp:cNvSpPr/>
      </dsp:nvSpPr>
      <dsp:spPr>
        <a:xfrm>
          <a:off x="1393874" y="2162214"/>
          <a:ext cx="5896322" cy="1206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722" tIns="127722" rIns="127722" bIns="127722" numCol="1" spcCol="1270" anchor="ctr" anchorCtr="0">
          <a:noAutofit/>
        </a:bodyPr>
        <a:lstStyle/>
        <a:p>
          <a:pPr marL="0" lvl="0" indent="0" algn="l" defTabSz="1111250">
            <a:lnSpc>
              <a:spcPct val="90000"/>
            </a:lnSpc>
            <a:spcBef>
              <a:spcPct val="0"/>
            </a:spcBef>
            <a:spcAft>
              <a:spcPct val="35000"/>
            </a:spcAft>
            <a:buNone/>
          </a:pPr>
          <a:r>
            <a:rPr lang="en-US" sz="2500" kern="1200"/>
            <a:t>Complementary to the week’s topic</a:t>
          </a:r>
        </a:p>
      </dsp:txBody>
      <dsp:txXfrm>
        <a:off x="1393874" y="2162214"/>
        <a:ext cx="5896322" cy="12068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8DB11-C2E8-4667-B836-C690BD1CBA82}">
      <dsp:nvSpPr>
        <dsp:cNvPr id="0" name=""/>
        <dsp:cNvSpPr/>
      </dsp:nvSpPr>
      <dsp:spPr>
        <a:xfrm>
          <a:off x="0" y="1591"/>
          <a:ext cx="4231481" cy="6783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6ABEA-AA4B-4941-A2AA-5C27C47BD522}">
      <dsp:nvSpPr>
        <dsp:cNvPr id="0" name=""/>
        <dsp:cNvSpPr/>
      </dsp:nvSpPr>
      <dsp:spPr>
        <a:xfrm>
          <a:off x="205202" y="154221"/>
          <a:ext cx="373094" cy="373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283296-349D-4F65-B295-B621B094ECC7}">
      <dsp:nvSpPr>
        <dsp:cNvPr id="0" name=""/>
        <dsp:cNvSpPr/>
      </dsp:nvSpPr>
      <dsp:spPr>
        <a:xfrm>
          <a:off x="783498" y="1591"/>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Focus on critical analysis of material </a:t>
          </a:r>
        </a:p>
      </dsp:txBody>
      <dsp:txXfrm>
        <a:off x="783498" y="1591"/>
        <a:ext cx="3447982" cy="678353"/>
      </dsp:txXfrm>
    </dsp:sp>
    <dsp:sp modelId="{DDA6BBE8-0104-46E6-8ADE-437ED18AED68}">
      <dsp:nvSpPr>
        <dsp:cNvPr id="0" name=""/>
        <dsp:cNvSpPr/>
      </dsp:nvSpPr>
      <dsp:spPr>
        <a:xfrm>
          <a:off x="0" y="849534"/>
          <a:ext cx="4231481" cy="67835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4055D-F37F-43EB-9B6F-EE8F351CF02C}">
      <dsp:nvSpPr>
        <dsp:cNvPr id="0" name=""/>
        <dsp:cNvSpPr/>
      </dsp:nvSpPr>
      <dsp:spPr>
        <a:xfrm>
          <a:off x="205202" y="1002164"/>
          <a:ext cx="373094" cy="373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B49617-D254-4306-8674-791FA5D5DBE6}">
      <dsp:nvSpPr>
        <dsp:cNvPr id="0" name=""/>
        <dsp:cNvSpPr/>
      </dsp:nvSpPr>
      <dsp:spPr>
        <a:xfrm>
          <a:off x="783498" y="849534"/>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Go into greater depth on some topics</a:t>
          </a:r>
        </a:p>
      </dsp:txBody>
      <dsp:txXfrm>
        <a:off x="783498" y="849534"/>
        <a:ext cx="3447982" cy="678353"/>
      </dsp:txXfrm>
    </dsp:sp>
    <dsp:sp modelId="{34B2D1BB-91DB-410C-8DD2-BA8B2A7A4526}">
      <dsp:nvSpPr>
        <dsp:cNvPr id="0" name=""/>
        <dsp:cNvSpPr/>
      </dsp:nvSpPr>
      <dsp:spPr>
        <a:xfrm>
          <a:off x="0" y="1697476"/>
          <a:ext cx="4231481" cy="67835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A7C85-7C73-4108-B545-0A2AE8FAACFB}">
      <dsp:nvSpPr>
        <dsp:cNvPr id="0" name=""/>
        <dsp:cNvSpPr/>
      </dsp:nvSpPr>
      <dsp:spPr>
        <a:xfrm>
          <a:off x="205202" y="1850106"/>
          <a:ext cx="373094" cy="373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23AA66-4F9D-4531-B0BE-90B97C8CA0A7}">
      <dsp:nvSpPr>
        <dsp:cNvPr id="0" name=""/>
        <dsp:cNvSpPr/>
      </dsp:nvSpPr>
      <dsp:spPr>
        <a:xfrm>
          <a:off x="783498" y="1697476"/>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Highlight examples, illustrations, introduce new concepts not covered in textbook or e-lecture</a:t>
          </a:r>
        </a:p>
      </dsp:txBody>
      <dsp:txXfrm>
        <a:off x="783498" y="1697476"/>
        <a:ext cx="3447982" cy="678353"/>
      </dsp:txXfrm>
    </dsp:sp>
    <dsp:sp modelId="{6CA1FF36-4BC2-4C12-B8D5-B701EE785E58}">
      <dsp:nvSpPr>
        <dsp:cNvPr id="0" name=""/>
        <dsp:cNvSpPr/>
      </dsp:nvSpPr>
      <dsp:spPr>
        <a:xfrm>
          <a:off x="0" y="2545419"/>
          <a:ext cx="4231481" cy="67835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CD58F-DF5A-4D32-B1FC-EF32201B93D1}">
      <dsp:nvSpPr>
        <dsp:cNvPr id="0" name=""/>
        <dsp:cNvSpPr/>
      </dsp:nvSpPr>
      <dsp:spPr>
        <a:xfrm>
          <a:off x="205202" y="2698048"/>
          <a:ext cx="373094" cy="3730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2FA9DB-A9D4-4D64-9EEF-7A3CD66F522F}">
      <dsp:nvSpPr>
        <dsp:cNvPr id="0" name=""/>
        <dsp:cNvSpPr/>
      </dsp:nvSpPr>
      <dsp:spPr>
        <a:xfrm>
          <a:off x="783498" y="2545419"/>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Attendance is not assessed</a:t>
          </a:r>
        </a:p>
      </dsp:txBody>
      <dsp:txXfrm>
        <a:off x="783498" y="2545419"/>
        <a:ext cx="3447982" cy="678353"/>
      </dsp:txXfrm>
    </dsp:sp>
    <dsp:sp modelId="{CAF3B88A-50FE-49BA-A220-96A635A0660B}">
      <dsp:nvSpPr>
        <dsp:cNvPr id="0" name=""/>
        <dsp:cNvSpPr/>
      </dsp:nvSpPr>
      <dsp:spPr>
        <a:xfrm>
          <a:off x="0" y="3393361"/>
          <a:ext cx="4231481" cy="67835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F8B9F7-1A1B-4AD3-A709-5938AF038B11}">
      <dsp:nvSpPr>
        <dsp:cNvPr id="0" name=""/>
        <dsp:cNvSpPr/>
      </dsp:nvSpPr>
      <dsp:spPr>
        <a:xfrm>
          <a:off x="205202" y="3545991"/>
          <a:ext cx="373094" cy="3730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53E5A5-9FAC-4ADE-872C-7650370DE2F3}">
      <dsp:nvSpPr>
        <dsp:cNvPr id="0" name=""/>
        <dsp:cNvSpPr/>
      </dsp:nvSpPr>
      <dsp:spPr>
        <a:xfrm>
          <a:off x="783498" y="3393361"/>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Strongly encouraged because this is an active classroom </a:t>
          </a:r>
        </a:p>
      </dsp:txBody>
      <dsp:txXfrm>
        <a:off x="783498" y="3393361"/>
        <a:ext cx="3447982" cy="678353"/>
      </dsp:txXfrm>
    </dsp:sp>
    <dsp:sp modelId="{8B701F13-D221-4D88-A5A0-A889A0569AA6}">
      <dsp:nvSpPr>
        <dsp:cNvPr id="0" name=""/>
        <dsp:cNvSpPr/>
      </dsp:nvSpPr>
      <dsp:spPr>
        <a:xfrm>
          <a:off x="0" y="4241304"/>
          <a:ext cx="4231481" cy="6783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78CAF-8A51-43DF-992E-0F217D3150FE}">
      <dsp:nvSpPr>
        <dsp:cNvPr id="0" name=""/>
        <dsp:cNvSpPr/>
      </dsp:nvSpPr>
      <dsp:spPr>
        <a:xfrm>
          <a:off x="205202" y="4393933"/>
          <a:ext cx="373094" cy="3730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14083D-DE5A-4339-8164-264B22FC1249}">
      <dsp:nvSpPr>
        <dsp:cNvPr id="0" name=""/>
        <dsp:cNvSpPr/>
      </dsp:nvSpPr>
      <dsp:spPr>
        <a:xfrm>
          <a:off x="783498" y="4241304"/>
          <a:ext cx="3447982" cy="67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792" tIns="71792" rIns="71792" bIns="71792" numCol="1" spcCol="1270" anchor="ctr" anchorCtr="0">
          <a:noAutofit/>
        </a:bodyPr>
        <a:lstStyle/>
        <a:p>
          <a:pPr marL="0" lvl="0" indent="0" algn="l" defTabSz="622300">
            <a:lnSpc>
              <a:spcPct val="100000"/>
            </a:lnSpc>
            <a:spcBef>
              <a:spcPct val="0"/>
            </a:spcBef>
            <a:spcAft>
              <a:spcPct val="35000"/>
            </a:spcAft>
            <a:buNone/>
          </a:pPr>
          <a:r>
            <a:rPr lang="en-US" sz="1400" kern="1200" dirty="0"/>
            <a:t>Slides are released </a:t>
          </a:r>
          <a:r>
            <a:rPr lang="en-US" sz="1400" b="1" kern="1200" dirty="0"/>
            <a:t>after the session</a:t>
          </a:r>
          <a:endParaRPr lang="en-US" sz="1400" kern="1200" dirty="0"/>
        </a:p>
      </dsp:txBody>
      <dsp:txXfrm>
        <a:off x="783498" y="4241304"/>
        <a:ext cx="3447982" cy="6783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3B9CF-C706-9341-8E3E-97C305479E7D}">
      <dsp:nvSpPr>
        <dsp:cNvPr id="0" name=""/>
        <dsp:cNvSpPr/>
      </dsp:nvSpPr>
      <dsp:spPr>
        <a:xfrm>
          <a:off x="0" y="530541"/>
          <a:ext cx="2278186" cy="136691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Review sessions with a TA</a:t>
          </a:r>
          <a:endParaRPr lang="en-SG" sz="2000" kern="1200"/>
        </a:p>
      </dsp:txBody>
      <dsp:txXfrm>
        <a:off x="0" y="530541"/>
        <a:ext cx="2278186" cy="1366911"/>
      </dsp:txXfrm>
    </dsp:sp>
    <dsp:sp modelId="{E8870CBB-0DBF-094B-9CFE-80C9BBA152A2}">
      <dsp:nvSpPr>
        <dsp:cNvPr id="0" name=""/>
        <dsp:cNvSpPr/>
      </dsp:nvSpPr>
      <dsp:spPr>
        <a:xfrm>
          <a:off x="2506005" y="530541"/>
          <a:ext cx="2278186" cy="136691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Discussion questions created by the team with a tutor who will guide your reflection</a:t>
          </a:r>
          <a:endParaRPr lang="en-SG" sz="2000" kern="1200" dirty="0"/>
        </a:p>
      </dsp:txBody>
      <dsp:txXfrm>
        <a:off x="2506005" y="530541"/>
        <a:ext cx="2278186" cy="1366911"/>
      </dsp:txXfrm>
    </dsp:sp>
    <dsp:sp modelId="{7AA7B254-488B-A140-B8D1-5DE4FB21D085}">
      <dsp:nvSpPr>
        <dsp:cNvPr id="0" name=""/>
        <dsp:cNvSpPr/>
      </dsp:nvSpPr>
      <dsp:spPr>
        <a:xfrm>
          <a:off x="5012010" y="530541"/>
          <a:ext cx="2278186" cy="136691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Group Project workspace</a:t>
          </a:r>
          <a:endParaRPr lang="en-SG" sz="2000" kern="1200"/>
        </a:p>
      </dsp:txBody>
      <dsp:txXfrm>
        <a:off x="5012010" y="530541"/>
        <a:ext cx="2278186" cy="1366911"/>
      </dsp:txXfrm>
    </dsp:sp>
    <dsp:sp modelId="{711C19C7-B382-474B-A026-91BDD26E8E38}">
      <dsp:nvSpPr>
        <dsp:cNvPr id="0" name=""/>
        <dsp:cNvSpPr/>
      </dsp:nvSpPr>
      <dsp:spPr>
        <a:xfrm>
          <a:off x="0" y="2125271"/>
          <a:ext cx="2278186" cy="1366911"/>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Teaching Principle Number 3! Uncertainty to curiosity!</a:t>
          </a:r>
          <a:endParaRPr lang="en-SG" sz="2000" kern="1200"/>
        </a:p>
      </dsp:txBody>
      <dsp:txXfrm>
        <a:off x="0" y="2125271"/>
        <a:ext cx="2278186" cy="1366911"/>
      </dsp:txXfrm>
    </dsp:sp>
    <dsp:sp modelId="{9A7D69F8-2033-444E-892F-D16D6D82EE78}">
      <dsp:nvSpPr>
        <dsp:cNvPr id="0" name=""/>
        <dsp:cNvSpPr/>
      </dsp:nvSpPr>
      <dsp:spPr>
        <a:xfrm>
          <a:off x="2506005" y="2125271"/>
          <a:ext cx="2278186" cy="1366911"/>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Entirely discussion-based, no new material </a:t>
          </a:r>
          <a:endParaRPr lang="en-SG" sz="2000" kern="1200"/>
        </a:p>
      </dsp:txBody>
      <dsp:txXfrm>
        <a:off x="2506005" y="2125271"/>
        <a:ext cx="2278186" cy="1366911"/>
      </dsp:txXfrm>
    </dsp:sp>
    <dsp:sp modelId="{D2734187-F5DE-5949-8B2C-3C536CDD569C}">
      <dsp:nvSpPr>
        <dsp:cNvPr id="0" name=""/>
        <dsp:cNvSpPr/>
      </dsp:nvSpPr>
      <dsp:spPr>
        <a:xfrm>
          <a:off x="5012010" y="2125271"/>
          <a:ext cx="2278186" cy="136691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Not recorded</a:t>
          </a:r>
          <a:endParaRPr lang="en-SG" sz="2000" kern="1200" dirty="0"/>
        </a:p>
      </dsp:txBody>
      <dsp:txXfrm>
        <a:off x="5012010" y="2125271"/>
        <a:ext cx="2278186" cy="136691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3138" name="Rectangle 2">
            <a:extLst>
              <a:ext uri="{FF2B5EF4-FFF2-40B4-BE49-F238E27FC236}">
                <a16:creationId xmlns:a16="http://schemas.microsoft.com/office/drawing/2014/main" id="{C2C38C2F-2803-A949-8487-16DA3975ACA1}"/>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3" tIns="46587" rIns="93173" bIns="46587" numCol="1" anchor="t" anchorCtr="0" compatLnSpc="1">
            <a:prstTxWarp prst="textNoShape">
              <a:avLst/>
            </a:prstTxWarp>
          </a:bodyPr>
          <a:lstStyle>
            <a:lvl1pPr defTabSz="931583">
              <a:defRPr kumimoji="1" sz="1200">
                <a:latin typeface="Times New Roman" pitchFamily="18" charset="0"/>
                <a:ea typeface="+mn-ea"/>
                <a:cs typeface="+mn-cs"/>
              </a:defRPr>
            </a:lvl1pPr>
          </a:lstStyle>
          <a:p>
            <a:pPr>
              <a:defRPr/>
            </a:pPr>
            <a:endParaRPr lang="en-US"/>
          </a:p>
        </p:txBody>
      </p:sp>
      <p:sp>
        <p:nvSpPr>
          <p:cNvPr id="603139" name="Rectangle 3">
            <a:extLst>
              <a:ext uri="{FF2B5EF4-FFF2-40B4-BE49-F238E27FC236}">
                <a16:creationId xmlns:a16="http://schemas.microsoft.com/office/drawing/2014/main" id="{D5FD3C02-3A33-7A46-A64E-864206447194}"/>
              </a:ext>
            </a:extLst>
          </p:cNvPr>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3" tIns="46587" rIns="93173" bIns="46587" numCol="1" anchor="t" anchorCtr="0" compatLnSpc="1">
            <a:prstTxWarp prst="textNoShape">
              <a:avLst/>
            </a:prstTxWarp>
          </a:bodyPr>
          <a:lstStyle>
            <a:lvl1pPr algn="r" defTabSz="931583">
              <a:defRPr kumimoji="1" sz="1200">
                <a:latin typeface="Times New Roman" pitchFamily="18" charset="0"/>
                <a:ea typeface="+mn-ea"/>
                <a:cs typeface="+mn-cs"/>
              </a:defRPr>
            </a:lvl1pPr>
          </a:lstStyle>
          <a:p>
            <a:pPr>
              <a:defRPr/>
            </a:pPr>
            <a:endParaRPr lang="en-US"/>
          </a:p>
        </p:txBody>
      </p:sp>
      <p:sp>
        <p:nvSpPr>
          <p:cNvPr id="603140" name="Rectangle 4">
            <a:extLst>
              <a:ext uri="{FF2B5EF4-FFF2-40B4-BE49-F238E27FC236}">
                <a16:creationId xmlns:a16="http://schemas.microsoft.com/office/drawing/2014/main" id="{A3F5BF00-F0B4-154F-B172-AA49C05174E1}"/>
              </a:ext>
            </a:extLst>
          </p:cNvPr>
          <p:cNvSpPr>
            <a:spLocks noGrp="1" noChangeArrowheads="1"/>
          </p:cNvSpPr>
          <p:nvPr>
            <p:ph type="ftr" sz="quarter" idx="2"/>
          </p:nvPr>
        </p:nvSpPr>
        <p:spPr bwMode="auto">
          <a:xfrm>
            <a:off x="0" y="8831263"/>
            <a:ext cx="3038475" cy="463550"/>
          </a:xfrm>
          <a:prstGeom prst="rect">
            <a:avLst/>
          </a:prstGeom>
          <a:noFill/>
          <a:ln w="9525">
            <a:noFill/>
            <a:miter lim="800000"/>
            <a:headEnd/>
            <a:tailEnd/>
          </a:ln>
          <a:effectLst/>
        </p:spPr>
        <p:txBody>
          <a:bodyPr vert="horz" wrap="square" lIns="93173" tIns="46587" rIns="93173" bIns="46587" numCol="1" anchor="b" anchorCtr="0" compatLnSpc="1">
            <a:prstTxWarp prst="textNoShape">
              <a:avLst/>
            </a:prstTxWarp>
          </a:bodyPr>
          <a:lstStyle>
            <a:lvl1pPr defTabSz="931583">
              <a:defRPr kumimoji="1" sz="1200">
                <a:latin typeface="Times New Roman" pitchFamily="18" charset="0"/>
                <a:ea typeface="+mn-ea"/>
                <a:cs typeface="+mn-cs"/>
              </a:defRPr>
            </a:lvl1pPr>
          </a:lstStyle>
          <a:p>
            <a:pPr>
              <a:defRPr/>
            </a:pPr>
            <a:endParaRPr lang="en-US"/>
          </a:p>
        </p:txBody>
      </p:sp>
      <p:sp>
        <p:nvSpPr>
          <p:cNvPr id="603141" name="Rectangle 5">
            <a:extLst>
              <a:ext uri="{FF2B5EF4-FFF2-40B4-BE49-F238E27FC236}">
                <a16:creationId xmlns:a16="http://schemas.microsoft.com/office/drawing/2014/main" id="{BE6F5A3A-F721-524B-AFB9-4320890E57B5}"/>
              </a:ext>
            </a:extLst>
          </p:cNvPr>
          <p:cNvSpPr>
            <a:spLocks noGrp="1" noChangeArrowheads="1"/>
          </p:cNvSpPr>
          <p:nvPr>
            <p:ph type="sldNum" sz="quarter" idx="3"/>
          </p:nvPr>
        </p:nvSpPr>
        <p:spPr bwMode="auto">
          <a:xfrm>
            <a:off x="3970338" y="8831263"/>
            <a:ext cx="3038475" cy="463550"/>
          </a:xfrm>
          <a:prstGeom prst="rect">
            <a:avLst/>
          </a:prstGeom>
          <a:noFill/>
          <a:ln w="9525">
            <a:noFill/>
            <a:miter lim="800000"/>
            <a:headEnd/>
            <a:tailEnd/>
          </a:ln>
          <a:effectLst/>
        </p:spPr>
        <p:txBody>
          <a:bodyPr vert="horz" wrap="square" lIns="93173" tIns="46587" rIns="93173" bIns="46587" numCol="1" anchor="b" anchorCtr="0" compatLnSpc="1">
            <a:prstTxWarp prst="textNoShape">
              <a:avLst/>
            </a:prstTxWarp>
          </a:bodyPr>
          <a:lstStyle>
            <a:lvl1pPr algn="r" defTabSz="930275">
              <a:defRPr kumimoji="1" sz="1200"/>
            </a:lvl1pPr>
          </a:lstStyle>
          <a:p>
            <a:fld id="{36E9EE46-3CEC-FC4A-B3CA-F1DB2E9B5BB5}"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A371C1-F505-A04A-BCD2-7BBD6E9CEB4C}"/>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Times New Roman" pitchFamily="18"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F7BCD19A-43DC-EE4F-9D43-22A04EBA2185}"/>
              </a:ext>
            </a:extLst>
          </p:cNvPr>
          <p:cNvSpPr>
            <a:spLocks noGrp="1"/>
          </p:cNvSpPr>
          <p:nvPr>
            <p:ph type="dt" idx="1"/>
          </p:nvPr>
        </p:nvSpPr>
        <p:spPr>
          <a:xfrm>
            <a:off x="3970338" y="0"/>
            <a:ext cx="3038475" cy="46513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BDCB0C9-2934-A64A-9F5D-012D2CFCC67F}" type="datetimeFigureOut">
              <a:rPr lang="en-US" altLang="en-US"/>
              <a:pPr/>
              <a:t>8/5/22</a:t>
            </a:fld>
            <a:endParaRPr lang="en-US" altLang="en-US"/>
          </a:p>
        </p:txBody>
      </p:sp>
      <p:sp>
        <p:nvSpPr>
          <p:cNvPr id="4" name="Slide Image Placeholder 3">
            <a:extLst>
              <a:ext uri="{FF2B5EF4-FFF2-40B4-BE49-F238E27FC236}">
                <a16:creationId xmlns:a16="http://schemas.microsoft.com/office/drawing/2014/main" id="{81E3930C-135F-4C43-A5DB-477D575A1541}"/>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98205A4-D630-9D46-B126-9CF4C8FDD611}"/>
              </a:ext>
            </a:extLst>
          </p:cNvPr>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46776F4C-DA98-2543-8D94-8F311A51B373}"/>
              </a:ext>
            </a:extLst>
          </p:cNvPr>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atin typeface="Times New Roman" pitchFamily="18"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CA48138-6251-5242-955B-DAC9A0793867}"/>
              </a:ext>
            </a:extLst>
          </p:cNvPr>
          <p:cNvSpPr>
            <a:spLocks noGrp="1"/>
          </p:cNvSpPr>
          <p:nvPr>
            <p:ph type="sldNum" sz="quarter" idx="5"/>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3D4B51C-D4FB-5A47-8C7D-C317590F1BC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a:extLst>
              <a:ext uri="{FF2B5EF4-FFF2-40B4-BE49-F238E27FC236}">
                <a16:creationId xmlns:a16="http://schemas.microsoft.com/office/drawing/2014/main" id="{829C2A87-C365-D741-B47C-B02476836D0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8" name="Notes Placeholder 2">
            <a:extLst>
              <a:ext uri="{FF2B5EF4-FFF2-40B4-BE49-F238E27FC236}">
                <a16:creationId xmlns:a16="http://schemas.microsoft.com/office/drawing/2014/main" id="{6352F011-2A08-8842-8FB5-5E61F317A0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099" name="Slide Number Placeholder 3">
            <a:extLst>
              <a:ext uri="{FF2B5EF4-FFF2-40B4-BE49-F238E27FC236}">
                <a16:creationId xmlns:a16="http://schemas.microsoft.com/office/drawing/2014/main" id="{5936B1C6-155E-6442-9C26-7DCE4C8A3C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1796F24C-FD4C-CE4E-9B63-637B58F2D320}" type="slidenum">
              <a:rPr lang="en-US" altLang="en-US" sz="1200"/>
              <a:pPr eaLnBrk="1" hangingPunct="1"/>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E1F76BED-B27D-EE42-AB4C-943DC8D1B8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97D7DF1A-1489-5C46-B560-E880806AFD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16387" name="Slide Number Placeholder 3">
            <a:extLst>
              <a:ext uri="{FF2B5EF4-FFF2-40B4-BE49-F238E27FC236}">
                <a16:creationId xmlns:a16="http://schemas.microsoft.com/office/drawing/2014/main" id="{4E4AFE98-A8A0-E043-A447-11F44D9DF2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066521D-A76E-A84E-99BF-DC635E948B17}" type="slidenum">
              <a:rPr lang="en-US" altLang="en-US" smtClean="0">
                <a:latin typeface="Times New Roman" panose="02020603050405020304" pitchFamily="18" charset="0"/>
              </a:rPr>
              <a:pPr>
                <a:spcBef>
                  <a:spcPct val="0"/>
                </a:spcBef>
              </a:pPr>
              <a:t>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45714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D4B51C-D4FB-5A47-8C7D-C317590F1BC5}" type="slidenum">
              <a:rPr lang="en-US" altLang="en-US" smtClean="0"/>
              <a:pPr/>
              <a:t>3</a:t>
            </a:fld>
            <a:endParaRPr lang="en-US" altLang="en-US"/>
          </a:p>
        </p:txBody>
      </p:sp>
    </p:spTree>
    <p:extLst>
      <p:ext uri="{BB962C8B-B14F-4D97-AF65-F5344CB8AC3E}">
        <p14:creationId xmlns:p14="http://schemas.microsoft.com/office/powerpoint/2010/main" val="201536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ＭＳ Ｐゴシック" charset="0"/>
                <a:cs typeface="ＭＳ Ｐゴシック" charset="0"/>
              </a:defRPr>
            </a:lvl1pPr>
            <a:lvl2pPr marL="729057" indent="-280406" eaLnBrk="0" hangingPunct="0">
              <a:defRPr sz="2400">
                <a:solidFill>
                  <a:schemeClr val="tx1"/>
                </a:solidFill>
                <a:latin typeface="Times New Roman" charset="0"/>
                <a:ea typeface="ＭＳ Ｐゴシック" charset="0"/>
              </a:defRPr>
            </a:lvl2pPr>
            <a:lvl3pPr marL="1121626" indent="-224325" eaLnBrk="0" hangingPunct="0">
              <a:defRPr sz="2400">
                <a:solidFill>
                  <a:schemeClr val="tx1"/>
                </a:solidFill>
                <a:latin typeface="Times New Roman" charset="0"/>
                <a:ea typeface="ＭＳ Ｐゴシック" charset="0"/>
              </a:defRPr>
            </a:lvl3pPr>
            <a:lvl4pPr marL="1570276" indent="-224325" eaLnBrk="0" hangingPunct="0">
              <a:defRPr sz="2400">
                <a:solidFill>
                  <a:schemeClr val="tx1"/>
                </a:solidFill>
                <a:latin typeface="Times New Roman" charset="0"/>
                <a:ea typeface="ＭＳ Ｐゴシック" charset="0"/>
              </a:defRPr>
            </a:lvl4pPr>
            <a:lvl5pPr marL="2018927" indent="-224325" eaLnBrk="0" hangingPunct="0">
              <a:defRPr sz="2400">
                <a:solidFill>
                  <a:schemeClr val="tx1"/>
                </a:solidFill>
                <a:latin typeface="Times New Roman" charset="0"/>
                <a:ea typeface="ＭＳ Ｐゴシック" charset="0"/>
              </a:defRPr>
            </a:lvl5pPr>
            <a:lvl6pPr marL="2467577" indent="-224325" eaLnBrk="0" fontAlgn="base" hangingPunct="0">
              <a:spcBef>
                <a:spcPct val="0"/>
              </a:spcBef>
              <a:spcAft>
                <a:spcPct val="0"/>
              </a:spcAft>
              <a:defRPr sz="2400">
                <a:solidFill>
                  <a:schemeClr val="tx1"/>
                </a:solidFill>
                <a:latin typeface="Times New Roman" charset="0"/>
                <a:ea typeface="ＭＳ Ｐゴシック" charset="0"/>
              </a:defRPr>
            </a:lvl6pPr>
            <a:lvl7pPr marL="2916227" indent="-224325" eaLnBrk="0" fontAlgn="base" hangingPunct="0">
              <a:spcBef>
                <a:spcPct val="0"/>
              </a:spcBef>
              <a:spcAft>
                <a:spcPct val="0"/>
              </a:spcAft>
              <a:defRPr sz="2400">
                <a:solidFill>
                  <a:schemeClr val="tx1"/>
                </a:solidFill>
                <a:latin typeface="Times New Roman" charset="0"/>
                <a:ea typeface="ＭＳ Ｐゴシック" charset="0"/>
              </a:defRPr>
            </a:lvl7pPr>
            <a:lvl8pPr marL="3364878" indent="-224325" eaLnBrk="0" fontAlgn="base" hangingPunct="0">
              <a:spcBef>
                <a:spcPct val="0"/>
              </a:spcBef>
              <a:spcAft>
                <a:spcPct val="0"/>
              </a:spcAft>
              <a:defRPr sz="2400">
                <a:solidFill>
                  <a:schemeClr val="tx1"/>
                </a:solidFill>
                <a:latin typeface="Times New Roman" charset="0"/>
                <a:ea typeface="ＭＳ Ｐゴシック" charset="0"/>
              </a:defRPr>
            </a:lvl8pPr>
            <a:lvl9pPr marL="3813528" indent="-224325"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2F8EEC93-47B3-2349-A410-A44B0A64A9FC}" type="slidenum">
              <a:rPr lang="en-US" sz="1200"/>
              <a:pPr eaLnBrk="1" hangingPunct="1"/>
              <a:t>15</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Instruction is the transmission of ready knowledge; education is creative.</a:t>
            </a:r>
          </a:p>
          <a:p>
            <a:r>
              <a:rPr lang="en-US" dirty="0"/>
              <a:t>Universities, lectures, libraries, books, museums, theatres and so forth are aids to your education that you approach in your own way.</a:t>
            </a:r>
          </a:p>
          <a:p>
            <a:r>
              <a:rPr lang="en-US" dirty="0"/>
              <a:t>Criticism and creativity are central to your education and personal development.</a:t>
            </a:r>
          </a:p>
          <a:p>
            <a:r>
              <a:rPr lang="en-US" dirty="0"/>
              <a:t>Instruction is the transmission of ready knowledge; education is creative. If I wanted to instruct you as to how to make a protein drink then I would show tell you to get a glass of water, empty the contents of the packet into the water, swirl it and drink it. I might supplement with some demonstrations of an exact operation. But if I want to educate you about protein drinks then I would ask questions, what is a protein drink, what isn’t a protein drink, and what exactly makes the critical difference? Why do we have protein drinks? Are they nutritional, do they satisfy some cultural tradition, are they sexually enhancing? How do protein drinks do what they do? Do they alter muscle metabolism, activate brain circuits associated with placebo, increase stomach acid, and so on? Instruction is universal but education is more personal; universities, lectures, libraries, books, museums, theatres and so forth are aids to your education that you approach in your own way. You don’t just passively absorb information but test it out mentally and maybe practically; criticism and creativity should be central to your education and personal development. Don’t take what I say and regurgitate it, take what I say and test it out, investigate it, delve into it and see how it fits you.</a:t>
            </a:r>
          </a:p>
          <a:p>
            <a:endParaRPr lang="en-US" dirty="0"/>
          </a:p>
        </p:txBody>
      </p:sp>
      <p:sp>
        <p:nvSpPr>
          <p:cNvPr id="4" name="Slide Number Placeholder 3"/>
          <p:cNvSpPr>
            <a:spLocks noGrp="1"/>
          </p:cNvSpPr>
          <p:nvPr>
            <p:ph type="sldNum" sz="quarter" idx="5"/>
          </p:nvPr>
        </p:nvSpPr>
        <p:spPr/>
        <p:txBody>
          <a:bodyPr/>
          <a:lstStyle/>
          <a:p>
            <a:fld id="{23D4B51C-D4FB-5A47-8C7D-C317590F1BC5}" type="slidenum">
              <a:rPr lang="en-US" altLang="en-US" smtClean="0"/>
              <a:pPr/>
              <a:t>28</a:t>
            </a:fld>
            <a:endParaRPr lang="en-US" altLang="en-US"/>
          </a:p>
        </p:txBody>
      </p:sp>
    </p:spTree>
    <p:extLst>
      <p:ext uri="{BB962C8B-B14F-4D97-AF65-F5344CB8AC3E}">
        <p14:creationId xmlns:p14="http://schemas.microsoft.com/office/powerpoint/2010/main" val="81669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54BCCDB-5922-4C19-81FB-A4F2105BF73D}" type="slidenum">
              <a:rPr lang="en-GB" smtClean="0"/>
              <a:pPr>
                <a:defRPr/>
              </a:pPr>
              <a:t>29</a:t>
            </a:fld>
            <a:endParaRPr lang="en-GB"/>
          </a:p>
        </p:txBody>
      </p:sp>
    </p:spTree>
    <p:extLst>
      <p:ext uri="{BB962C8B-B14F-4D97-AF65-F5344CB8AC3E}">
        <p14:creationId xmlns:p14="http://schemas.microsoft.com/office/powerpoint/2010/main" val="39819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GB"/>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2511D35-EE50-E645-8616-1FF01A2802D8}" type="slidenum">
              <a:rPr lang="en-US" altLang="en-US" smtClean="0"/>
              <a:pPr/>
              <a:t>‹#›</a:t>
            </a:fld>
            <a:endParaRPr lang="en-US" alt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98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spTree>
    <p:extLst>
      <p:ext uri="{BB962C8B-B14F-4D97-AF65-F5344CB8AC3E}">
        <p14:creationId xmlns:p14="http://schemas.microsoft.com/office/powerpoint/2010/main" val="2955869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36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spTree>
    <p:extLst>
      <p:ext uri="{BB962C8B-B14F-4D97-AF65-F5344CB8AC3E}">
        <p14:creationId xmlns:p14="http://schemas.microsoft.com/office/powerpoint/2010/main" val="340930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4A74B8F-6D39-ED44-85FE-E21FD77C238F}" type="slidenum">
              <a:rPr lang="en-US" altLang="en-US" smtClean="0"/>
              <a:pPr/>
              <a:t>‹#›</a:t>
            </a:fld>
            <a:endParaRPr lang="en-US" altLang="en-US" sz="140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2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spTree>
    <p:extLst>
      <p:ext uri="{BB962C8B-B14F-4D97-AF65-F5344CB8AC3E}">
        <p14:creationId xmlns:p14="http://schemas.microsoft.com/office/powerpoint/2010/main" val="215632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GB"/>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spTree>
    <p:extLst>
      <p:ext uri="{BB962C8B-B14F-4D97-AF65-F5344CB8AC3E}">
        <p14:creationId xmlns:p14="http://schemas.microsoft.com/office/powerpoint/2010/main" val="93552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EF1D0804-B60A-3945-9B3D-BF38B9276286}" type="slidenum">
              <a:rPr lang="en-US" altLang="en-US" smtClean="0"/>
              <a:pPr/>
              <a:t>‹#›</a:t>
            </a:fld>
            <a:endParaRPr lang="en-US" altLang="en-US" sz="1400"/>
          </a:p>
        </p:txBody>
      </p:sp>
    </p:spTree>
    <p:extLst>
      <p:ext uri="{BB962C8B-B14F-4D97-AF65-F5344CB8AC3E}">
        <p14:creationId xmlns:p14="http://schemas.microsoft.com/office/powerpoint/2010/main" val="243141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C1127FDE-E447-4146-B399-E664D9097380}" type="slidenum">
              <a:rPr lang="en-US" altLang="en-US" smtClean="0"/>
              <a:pPr/>
              <a:t>‹#›</a:t>
            </a:fld>
            <a:endParaRPr lang="en-US" altLang="en-US" sz="1400"/>
          </a:p>
        </p:txBody>
      </p:sp>
    </p:spTree>
    <p:extLst>
      <p:ext uri="{BB962C8B-B14F-4D97-AF65-F5344CB8AC3E}">
        <p14:creationId xmlns:p14="http://schemas.microsoft.com/office/powerpoint/2010/main" val="160983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GB"/>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DB1CBA11-97F0-EB46-B056-09863F140AC6}" type="slidenum">
              <a:rPr lang="en-US" altLang="en-US" smtClean="0"/>
              <a:pPr/>
              <a:t>‹#›</a:t>
            </a:fld>
            <a:endParaRPr lang="en-US" altLang="en-US" sz="1400"/>
          </a:p>
        </p:txBody>
      </p:sp>
    </p:spTree>
    <p:extLst>
      <p:ext uri="{BB962C8B-B14F-4D97-AF65-F5344CB8AC3E}">
        <p14:creationId xmlns:p14="http://schemas.microsoft.com/office/powerpoint/2010/main" val="62958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3E3A215-E202-F94C-8109-E08546FE81C8}" type="slidenum">
              <a:rPr lang="en-US" altLang="en-US" smtClean="0"/>
              <a:pPr/>
              <a:t>‹#›</a:t>
            </a:fld>
            <a:endParaRPr lang="en-US" altLang="en-US" sz="140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17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4152"/>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B1CBA11-97F0-EB46-B056-09863F140AC6}" type="slidenum">
              <a:rPr lang="en-US" altLang="en-US" smtClean="0"/>
              <a:pPr/>
              <a:t>‹#›</a:t>
            </a:fld>
            <a:endParaRPr lang="en-US" altLang="en-US" sz="140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732037"/>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bout Green Room Psychology — Green Room Psychology">
            <a:extLst>
              <a:ext uri="{FF2B5EF4-FFF2-40B4-BE49-F238E27FC236}">
                <a16:creationId xmlns:a16="http://schemas.microsoft.com/office/drawing/2014/main" id="{9AA3D37A-07B4-064E-9531-82CCED028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49" r="2466" b="4901"/>
          <a:stretch/>
        </p:blipFill>
        <p:spPr bwMode="auto">
          <a:xfrm>
            <a:off x="20" y="-1"/>
            <a:ext cx="91416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75">
            <a:extLst>
              <a:ext uri="{FF2B5EF4-FFF2-40B4-BE49-F238E27FC236}">
                <a16:creationId xmlns:a16="http://schemas.microsoft.com/office/drawing/2014/main" id="{4FE1B9C8-0443-4506-BBD6-3AF8DE46D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9144000" cy="229803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3517D-33DE-7D49-B0A5-5F9CB22B97FD}"/>
              </a:ext>
            </a:extLst>
          </p:cNvPr>
          <p:cNvSpPr>
            <a:spLocks noGrp="1"/>
          </p:cNvSpPr>
          <p:nvPr>
            <p:ph type="ctrTitle"/>
          </p:nvPr>
        </p:nvSpPr>
        <p:spPr bwMode="auto">
          <a:xfrm>
            <a:off x="342900" y="4960137"/>
            <a:ext cx="5829300" cy="1463040"/>
          </a:xfrm>
          <a:prstGeom prst="rect">
            <a:avLst/>
          </a:prstGeom>
        </p:spPr>
        <p:txBody>
          <a:bodyPr vert="horz" lIns="91440" tIns="45720" rIns="91440" bIns="45720" rtlCol="0">
            <a:normAutofit/>
          </a:bodyPr>
          <a:lstStyle/>
          <a:p>
            <a:pPr fontAlgn="auto">
              <a:spcAft>
                <a:spcPts val="0"/>
              </a:spcAft>
              <a:defRPr/>
            </a:pPr>
            <a:r>
              <a:rPr lang="en-US" sz="4100" dirty="0"/>
              <a:t>Welcome to PL1101E </a:t>
            </a:r>
            <a:br>
              <a:rPr lang="en-US" sz="4100" dirty="0"/>
            </a:br>
            <a:r>
              <a:rPr lang="en-US" sz="4100" dirty="0"/>
              <a:t>Introduction to Psychology</a:t>
            </a:r>
          </a:p>
        </p:txBody>
      </p:sp>
      <p:sp>
        <p:nvSpPr>
          <p:cNvPr id="5" name="Subtitle 4">
            <a:extLst>
              <a:ext uri="{FF2B5EF4-FFF2-40B4-BE49-F238E27FC236}">
                <a16:creationId xmlns:a16="http://schemas.microsoft.com/office/drawing/2014/main" id="{B30AE08F-0FE7-7544-9B51-C52849219AE3}"/>
              </a:ext>
            </a:extLst>
          </p:cNvPr>
          <p:cNvSpPr>
            <a:spLocks noGrp="1"/>
          </p:cNvSpPr>
          <p:nvPr>
            <p:ph type="subTitle" idx="1"/>
          </p:nvPr>
        </p:nvSpPr>
        <p:spPr>
          <a:xfrm>
            <a:off x="6457950" y="4960137"/>
            <a:ext cx="2400300" cy="1463040"/>
          </a:xfrm>
        </p:spPr>
        <p:txBody>
          <a:bodyPr>
            <a:normAutofit/>
          </a:bodyPr>
          <a:lstStyle/>
          <a:p>
            <a:r>
              <a:rPr lang="en-US" dirty="0"/>
              <a:t>Semester 1</a:t>
            </a:r>
          </a:p>
          <a:p>
            <a:r>
              <a:rPr lang="en-US" dirty="0"/>
              <a:t>AY 2022-2023</a:t>
            </a:r>
          </a:p>
        </p:txBody>
      </p:sp>
      <p:cxnSp>
        <p:nvCxnSpPr>
          <p:cNvPr id="1034" name="Straight Connector 77">
            <a:extLst>
              <a:ext uri="{FF2B5EF4-FFF2-40B4-BE49-F238E27FC236}">
                <a16:creationId xmlns:a16="http://schemas.microsoft.com/office/drawing/2014/main" id="{354C29FE-6D99-4083-90D8-9683EA5D4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E07F1E-67B1-7E45-ACFC-E2D0B94D1E9B}"/>
              </a:ext>
            </a:extLst>
          </p:cNvPr>
          <p:cNvSpPr>
            <a:spLocks noGrp="1"/>
          </p:cNvSpPr>
          <p:nvPr>
            <p:ph type="title"/>
          </p:nvPr>
        </p:nvSpPr>
        <p:spPr>
          <a:xfrm>
            <a:off x="475707" y="640080"/>
            <a:ext cx="3156492" cy="3034857"/>
          </a:xfrm>
        </p:spPr>
        <p:txBody>
          <a:bodyPr vert="horz" lIns="91440" tIns="45720" rIns="91440" bIns="45720" rtlCol="0" anchor="b">
            <a:normAutofit/>
          </a:bodyPr>
          <a:lstStyle/>
          <a:p>
            <a:pPr algn="r"/>
            <a:r>
              <a:rPr lang="en-US" sz="3800" kern="1200" cap="all" spc="200" baseline="0">
                <a:solidFill>
                  <a:srgbClr val="FFFFFF"/>
                </a:solidFill>
                <a:latin typeface="+mj-lt"/>
                <a:ea typeface="+mj-ea"/>
                <a:cs typeface="+mj-cs"/>
              </a:rPr>
              <a:t>What I’m currently reading</a:t>
            </a:r>
          </a:p>
        </p:txBody>
      </p:sp>
      <p:cxnSp>
        <p:nvCxnSpPr>
          <p:cNvPr id="1041" name="Straight Connector 104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3765314"/>
            <a:ext cx="294894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The Dangerous Rise of Therapeutic Education by Kathryn Ecclestone">
            <a:extLst>
              <a:ext uri="{FF2B5EF4-FFF2-40B4-BE49-F238E27FC236}">
                <a16:creationId xmlns:a16="http://schemas.microsoft.com/office/drawing/2014/main" id="{FBF03BEA-2BCD-C840-81D0-7072D46EB4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4345" y="640080"/>
            <a:ext cx="3709912"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27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F103-1F7E-C440-B4FE-60FB7796076C}"/>
              </a:ext>
            </a:extLst>
          </p:cNvPr>
          <p:cNvSpPr>
            <a:spLocks noGrp="1"/>
          </p:cNvSpPr>
          <p:nvPr>
            <p:ph type="title"/>
          </p:nvPr>
        </p:nvSpPr>
        <p:spPr>
          <a:xfrm>
            <a:off x="768096" y="585216"/>
            <a:ext cx="7290054" cy="1499616"/>
          </a:xfrm>
        </p:spPr>
        <p:txBody>
          <a:bodyPr>
            <a:normAutofit/>
          </a:bodyPr>
          <a:lstStyle/>
          <a:p>
            <a:r>
              <a:rPr lang="en-US" dirty="0"/>
              <a:t>What is my role, the Ta' roles?</a:t>
            </a:r>
          </a:p>
        </p:txBody>
      </p:sp>
      <p:pic>
        <p:nvPicPr>
          <p:cNvPr id="7" name="Graphic 6" descr="Connections">
            <a:extLst>
              <a:ext uri="{FF2B5EF4-FFF2-40B4-BE49-F238E27FC236}">
                <a16:creationId xmlns:a16="http://schemas.microsoft.com/office/drawing/2014/main" id="{17AFC425-E122-4F66-8892-74B744FAA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095" y="2754624"/>
            <a:ext cx="2711704" cy="2711704"/>
          </a:xfrm>
          <a:prstGeom prst="rect">
            <a:avLst/>
          </a:prstGeom>
        </p:spPr>
      </p:pic>
      <p:sp>
        <p:nvSpPr>
          <p:cNvPr id="3" name="Content Placeholder 2">
            <a:extLst>
              <a:ext uri="{FF2B5EF4-FFF2-40B4-BE49-F238E27FC236}">
                <a16:creationId xmlns:a16="http://schemas.microsoft.com/office/drawing/2014/main" id="{4588DA11-77AF-B44F-8FF2-B59AEF67DA91}"/>
              </a:ext>
            </a:extLst>
          </p:cNvPr>
          <p:cNvSpPr>
            <a:spLocks noGrp="1"/>
          </p:cNvSpPr>
          <p:nvPr>
            <p:ph idx="1"/>
          </p:nvPr>
        </p:nvSpPr>
        <p:spPr>
          <a:xfrm>
            <a:off x="3797709" y="2286000"/>
            <a:ext cx="4260441" cy="4023360"/>
          </a:xfrm>
        </p:spPr>
        <p:txBody>
          <a:bodyPr>
            <a:normAutofit/>
          </a:bodyPr>
          <a:lstStyle/>
          <a:p>
            <a:pPr marL="457200" indent="-457200">
              <a:buFont typeface="+mj-lt"/>
              <a:buAutoNum type="arabicPeriod"/>
            </a:pPr>
            <a:r>
              <a:rPr lang="en-US" dirty="0"/>
              <a:t>Educate</a:t>
            </a:r>
          </a:p>
          <a:p>
            <a:pPr marL="457200" indent="-457200">
              <a:buFont typeface="+mj-lt"/>
              <a:buAutoNum type="arabicPeriod"/>
            </a:pPr>
            <a:r>
              <a:rPr lang="en-US" dirty="0"/>
              <a:t>Model</a:t>
            </a:r>
          </a:p>
          <a:p>
            <a:pPr marL="457200" indent="-457200">
              <a:buFont typeface="+mj-lt"/>
              <a:buAutoNum type="arabicPeriod"/>
            </a:pPr>
            <a:r>
              <a:rPr lang="en-US" dirty="0"/>
              <a:t>Mentor</a:t>
            </a:r>
          </a:p>
          <a:p>
            <a:r>
              <a:rPr lang="en-US" dirty="0"/>
              <a:t>Not </a:t>
            </a:r>
          </a:p>
          <a:p>
            <a:pPr marL="457200" indent="-457200">
              <a:buFont typeface="+mj-lt"/>
              <a:buAutoNum type="arabicPeriod"/>
            </a:pPr>
            <a:r>
              <a:rPr lang="en-US" dirty="0"/>
              <a:t>Giver of high marks – No</a:t>
            </a:r>
          </a:p>
          <a:p>
            <a:pPr marL="457200" indent="-457200">
              <a:buFont typeface="+mj-lt"/>
              <a:buAutoNum type="arabicPeriod"/>
            </a:pPr>
            <a:r>
              <a:rPr lang="en-US" dirty="0"/>
              <a:t>Giver of answers – No </a:t>
            </a:r>
          </a:p>
          <a:p>
            <a:pPr marL="457200" indent="-457200">
              <a:buFont typeface="+mj-lt"/>
              <a:buAutoNum type="arabicPeriod"/>
            </a:pPr>
            <a:r>
              <a:rPr lang="en-US" dirty="0"/>
              <a:t>Friend – No</a:t>
            </a:r>
          </a:p>
          <a:p>
            <a:pPr marL="457200" indent="-457200">
              <a:buFont typeface="+mj-lt"/>
              <a:buAutoNum type="arabicPeriod"/>
            </a:pPr>
            <a:r>
              <a:rPr lang="en-US" dirty="0"/>
              <a:t>Personal tutor – No</a:t>
            </a:r>
          </a:p>
        </p:txBody>
      </p:sp>
    </p:spTree>
    <p:extLst>
      <p:ext uri="{BB962C8B-B14F-4D97-AF65-F5344CB8AC3E}">
        <p14:creationId xmlns:p14="http://schemas.microsoft.com/office/powerpoint/2010/main" val="286324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90CB7-2AE8-9349-9175-0E95F2E6848A}"/>
              </a:ext>
            </a:extLst>
          </p:cNvPr>
          <p:cNvSpPr>
            <a:spLocks noGrp="1"/>
          </p:cNvSpPr>
          <p:nvPr>
            <p:ph type="title"/>
          </p:nvPr>
        </p:nvSpPr>
        <p:spPr>
          <a:xfrm>
            <a:off x="723591" y="804333"/>
            <a:ext cx="2543925" cy="5249334"/>
          </a:xfrm>
        </p:spPr>
        <p:txBody>
          <a:bodyPr>
            <a:normAutofit/>
          </a:bodyPr>
          <a:lstStyle/>
          <a:p>
            <a:pPr algn="r"/>
            <a:r>
              <a:rPr lang="en-US" dirty="0"/>
              <a:t>What is your role?</a:t>
            </a:r>
            <a:endParaRPr lang="en-US"/>
          </a:p>
        </p:txBody>
      </p:sp>
      <p:cxnSp>
        <p:nvCxnSpPr>
          <p:cNvPr id="17" name="Straight Connector 16">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8F18EE-C2A2-A04A-9C89-6B3C6E215BB6}"/>
              </a:ext>
            </a:extLst>
          </p:cNvPr>
          <p:cNvSpPr>
            <a:spLocks noGrp="1"/>
          </p:cNvSpPr>
          <p:nvPr>
            <p:ph idx="1"/>
          </p:nvPr>
        </p:nvSpPr>
        <p:spPr>
          <a:xfrm>
            <a:off x="3749497" y="804333"/>
            <a:ext cx="4693291" cy="5249334"/>
          </a:xfrm>
        </p:spPr>
        <p:txBody>
          <a:bodyPr anchor="ctr">
            <a:normAutofit/>
          </a:bodyPr>
          <a:lstStyle/>
          <a:p>
            <a:r>
              <a:rPr lang="en-US" sz="1700" dirty="0"/>
              <a:t>That’s entirely up to you! I do not endorse popular notions of student-centered education/students as partners in this context/climate</a:t>
            </a:r>
          </a:p>
          <a:p>
            <a:r>
              <a:rPr lang="en-US" sz="1700" dirty="0"/>
              <a:t>What is the context/climate? Please take note of how many of you there are</a:t>
            </a:r>
          </a:p>
          <a:p>
            <a:r>
              <a:rPr lang="en-US" sz="1700" dirty="0"/>
              <a:t>Today’s student-centered education/students as partners framework is all about meeting students where they are (e.g., YouTube generation). I think meeting you where you are is harmful to your growth and development and doesn’t provide you an education worth having. Instead, I want to focus on who you might become, what you might not even think possible. Education is transformative!</a:t>
            </a:r>
          </a:p>
        </p:txBody>
      </p:sp>
    </p:spTree>
    <p:extLst>
      <p:ext uri="{BB962C8B-B14F-4D97-AF65-F5344CB8AC3E}">
        <p14:creationId xmlns:p14="http://schemas.microsoft.com/office/powerpoint/2010/main" val="34748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31190-453A-6344-9D23-CF531D6D34C9}"/>
              </a:ext>
            </a:extLst>
          </p:cNvPr>
          <p:cNvSpPr>
            <a:spLocks noGrp="1"/>
          </p:cNvSpPr>
          <p:nvPr>
            <p:ph type="title"/>
          </p:nvPr>
        </p:nvSpPr>
        <p:spPr>
          <a:xfrm>
            <a:off x="723591" y="804333"/>
            <a:ext cx="2543925" cy="5249334"/>
          </a:xfrm>
        </p:spPr>
        <p:txBody>
          <a:bodyPr>
            <a:normAutofit/>
          </a:bodyPr>
          <a:lstStyle/>
          <a:p>
            <a:pPr algn="r"/>
            <a:r>
              <a:rPr lang="en-US" dirty="0"/>
              <a:t>What is your role?</a:t>
            </a:r>
            <a:endParaRPr lang="en-US"/>
          </a:p>
        </p:txBody>
      </p:sp>
      <p:cxnSp>
        <p:nvCxnSpPr>
          <p:cNvPr id="31" name="Straight Connector 3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545F6B-2D88-EE45-8CD0-C434A756CCF6}"/>
              </a:ext>
            </a:extLst>
          </p:cNvPr>
          <p:cNvSpPr>
            <a:spLocks noGrp="1"/>
          </p:cNvSpPr>
          <p:nvPr>
            <p:ph idx="1"/>
          </p:nvPr>
        </p:nvSpPr>
        <p:spPr>
          <a:xfrm>
            <a:off x="3749497" y="804333"/>
            <a:ext cx="4693291" cy="5249334"/>
          </a:xfrm>
        </p:spPr>
        <p:txBody>
          <a:bodyPr anchor="ctr">
            <a:normAutofit/>
          </a:bodyPr>
          <a:lstStyle/>
          <a:p>
            <a:r>
              <a:rPr lang="en-US" sz="1700" dirty="0"/>
              <a:t>I hope it might be:</a:t>
            </a:r>
          </a:p>
          <a:p>
            <a:r>
              <a:rPr lang="en-US" sz="1700" dirty="0"/>
              <a:t>To wonder, to learn, to question, to embrace uncertainty and discomfort, to take risks and engage with challenge</a:t>
            </a:r>
          </a:p>
          <a:p>
            <a:r>
              <a:rPr lang="en-US" sz="1700" dirty="0"/>
              <a:t>But it also could be:</a:t>
            </a:r>
          </a:p>
          <a:p>
            <a:r>
              <a:rPr lang="en-US" sz="1700" dirty="0"/>
              <a:t>To get an A, to do as little work as possible, to be congratulated </a:t>
            </a:r>
          </a:p>
          <a:p>
            <a:r>
              <a:rPr lang="en-US" sz="1700" dirty="0"/>
              <a:t>It might surprise you to know this, but I’m here for the former. The latter means we won’t really cross paths. If you’re currently in the latter category, that’s okay, but I won’t engage with you. I owe it to the people who are in the former group to be present for them. </a:t>
            </a:r>
          </a:p>
          <a:p>
            <a:r>
              <a:rPr lang="en-US" sz="1700" dirty="0"/>
              <a:t>The good news – if you ever want to switch from latter to former, you are </a:t>
            </a:r>
            <a:r>
              <a:rPr lang="en-US" sz="1700" b="1" dirty="0"/>
              <a:t>always </a:t>
            </a:r>
            <a:r>
              <a:rPr lang="en-US" sz="1700" dirty="0"/>
              <a:t>welcome.</a:t>
            </a:r>
          </a:p>
        </p:txBody>
      </p:sp>
    </p:spTree>
    <p:extLst>
      <p:ext uri="{BB962C8B-B14F-4D97-AF65-F5344CB8AC3E}">
        <p14:creationId xmlns:p14="http://schemas.microsoft.com/office/powerpoint/2010/main" val="4159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0" y="643467"/>
            <a:ext cx="8178799"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IMG_3456.JPG">
            <a:extLst>
              <a:ext uri="{FF2B5EF4-FFF2-40B4-BE49-F238E27FC236}">
                <a16:creationId xmlns:a16="http://schemas.microsoft.com/office/drawing/2014/main" id="{8DADA7BF-CE04-4843-B113-A429FCFAC3A5}"/>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2472266" y="804333"/>
            <a:ext cx="4199464" cy="5249331"/>
          </a:xfrm>
          <a:prstGeom prst="rect">
            <a:avLst/>
          </a:prstGeom>
        </p:spPr>
      </p:pic>
    </p:spTree>
    <p:extLst>
      <p:ext uri="{BB962C8B-B14F-4D97-AF65-F5344CB8AC3E}">
        <p14:creationId xmlns:p14="http://schemas.microsoft.com/office/powerpoint/2010/main" val="1669405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23554">
            <a:extLst>
              <a:ext uri="{FF2B5EF4-FFF2-40B4-BE49-F238E27FC236}">
                <a16:creationId xmlns:a16="http://schemas.microsoft.com/office/drawing/2014/main" id="{F26395FB-2164-4D25-B787-26008D035B5F}"/>
              </a:ext>
            </a:extLst>
          </p:cNvPr>
          <p:cNvPicPr>
            <a:picLocks noChangeAspect="1"/>
          </p:cNvPicPr>
          <p:nvPr/>
        </p:nvPicPr>
        <p:blipFill rotWithShape="1">
          <a:blip r:embed="rId3"/>
          <a:srcRect r="10999" b="-2"/>
          <a:stretch/>
        </p:blipFill>
        <p:spPr>
          <a:xfrm>
            <a:off x="20" y="975"/>
            <a:ext cx="9143980" cy="6858000"/>
          </a:xfrm>
          <a:prstGeom prst="rect">
            <a:avLst/>
          </a:prstGeom>
        </p:spPr>
      </p:pic>
      <p:sp>
        <p:nvSpPr>
          <p:cNvPr id="85" name="Rectangle 8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2589" y="3064931"/>
            <a:ext cx="6221411"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53" name="Title 1"/>
          <p:cNvSpPr>
            <a:spLocks noGrp="1"/>
          </p:cNvSpPr>
          <p:nvPr>
            <p:ph type="ctrTitle"/>
          </p:nvPr>
        </p:nvSpPr>
        <p:spPr>
          <a:xfrm>
            <a:off x="3232011" y="3429000"/>
            <a:ext cx="5626239" cy="1090938"/>
          </a:xfrm>
        </p:spPr>
        <p:txBody>
          <a:bodyPr anchor="b">
            <a:normAutofit/>
          </a:bodyPr>
          <a:lstStyle/>
          <a:p>
            <a:pPr algn="l" eaLnBrk="1" hangingPunct="1"/>
            <a:r>
              <a:rPr lang="en-US">
                <a:solidFill>
                  <a:srgbClr val="FFFFFF"/>
                </a:solidFill>
              </a:rPr>
              <a:t>The module</a:t>
            </a:r>
          </a:p>
        </p:txBody>
      </p:sp>
      <p:cxnSp>
        <p:nvCxnSpPr>
          <p:cNvPr id="87" name="Straight Connector 8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2011" y="4666480"/>
            <a:ext cx="5124375" cy="0"/>
          </a:xfrm>
          <a:prstGeom prst="line">
            <a:avLst/>
          </a:prstGeom>
          <a:ln w="22225">
            <a:solidFill>
              <a:srgbClr val="E5B19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446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D431-0BFF-AA4D-9834-2EEA89EF24AA}"/>
              </a:ext>
            </a:extLst>
          </p:cNvPr>
          <p:cNvSpPr>
            <a:spLocks noGrp="1"/>
          </p:cNvSpPr>
          <p:nvPr>
            <p:ph type="title"/>
          </p:nvPr>
        </p:nvSpPr>
        <p:spPr>
          <a:xfrm>
            <a:off x="768096" y="585216"/>
            <a:ext cx="7290054" cy="1499616"/>
          </a:xfrm>
        </p:spPr>
        <p:txBody>
          <a:bodyPr>
            <a:normAutofit/>
          </a:bodyPr>
          <a:lstStyle/>
          <a:p>
            <a:r>
              <a:rPr lang="en-US"/>
              <a:t>What is this module, and What isn’t it?</a:t>
            </a:r>
          </a:p>
        </p:txBody>
      </p:sp>
      <p:graphicFrame>
        <p:nvGraphicFramePr>
          <p:cNvPr id="16" name="Content Placeholder 2">
            <a:extLst>
              <a:ext uri="{FF2B5EF4-FFF2-40B4-BE49-F238E27FC236}">
                <a16:creationId xmlns:a16="http://schemas.microsoft.com/office/drawing/2014/main" id="{03C681AE-EC74-40D7-992B-2C9AC1BC4A8A}"/>
              </a:ext>
            </a:extLst>
          </p:cNvPr>
          <p:cNvGraphicFramePr>
            <a:graphicFrameLocks noGrp="1"/>
          </p:cNvGraphicFramePr>
          <p:nvPr>
            <p:ph idx="1"/>
            <p:extLst>
              <p:ext uri="{D42A27DB-BD31-4B8C-83A1-F6EECF244321}">
                <p14:modId xmlns:p14="http://schemas.microsoft.com/office/powerpoint/2010/main" val="833017783"/>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620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4AC533AF-C251-4C4B-ADCA-488377AE863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graphicEl>
                                              <a:dgm id="{05658ABE-1D61-3847-B9D9-EBE00A5C08D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graphicEl>
                                              <a:dgm id="{FF9FD7E6-78EA-E149-AD58-7140779106C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dgm id="{7631B63F-AADE-744C-AC24-FE51649FA98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3" name="Rectangle 512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303434-BB33-034D-8ECC-6971F0371F9E}"/>
              </a:ext>
            </a:extLst>
          </p:cNvPr>
          <p:cNvSpPr>
            <a:spLocks noGrp="1"/>
          </p:cNvSpPr>
          <p:nvPr>
            <p:ph type="title"/>
          </p:nvPr>
        </p:nvSpPr>
        <p:spPr>
          <a:xfrm>
            <a:off x="723591" y="804333"/>
            <a:ext cx="2543925" cy="5249334"/>
          </a:xfrm>
        </p:spPr>
        <p:txBody>
          <a:bodyPr>
            <a:normAutofit/>
          </a:bodyPr>
          <a:lstStyle/>
          <a:p>
            <a:pPr algn="r"/>
            <a:r>
              <a:rPr lang="en-US" sz="4100"/>
              <a:t>The problem with “psychology is everywhere”</a:t>
            </a:r>
          </a:p>
        </p:txBody>
      </p:sp>
      <p:cxnSp>
        <p:nvCxnSpPr>
          <p:cNvPr id="5134" name="Straight Connector 513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33BA09-1B0A-5844-B708-AA4C0E20369F}"/>
              </a:ext>
            </a:extLst>
          </p:cNvPr>
          <p:cNvSpPr>
            <a:spLocks noGrp="1"/>
          </p:cNvSpPr>
          <p:nvPr>
            <p:ph idx="1"/>
          </p:nvPr>
        </p:nvSpPr>
        <p:spPr>
          <a:xfrm>
            <a:off x="3749497" y="804333"/>
            <a:ext cx="4693291" cy="5249334"/>
          </a:xfrm>
        </p:spPr>
        <p:txBody>
          <a:bodyPr anchor="ctr">
            <a:normAutofit/>
          </a:bodyPr>
          <a:lstStyle/>
          <a:p>
            <a:r>
              <a:rPr lang="en-US" dirty="0"/>
              <a:t>Not everything is a psychological question and not everything has a psychological answer – this module is not for psychologizing or pathologize the world </a:t>
            </a:r>
          </a:p>
          <a:p>
            <a:endParaRPr lang="en-US" dirty="0"/>
          </a:p>
          <a:p>
            <a:r>
              <a:rPr lang="en-US" dirty="0"/>
              <a:t>Public health and compliance – why is this not just a straightforwardly psychological question? </a:t>
            </a:r>
          </a:p>
          <a:p>
            <a:endParaRPr lang="en-US" dirty="0"/>
          </a:p>
          <a:p>
            <a:r>
              <a:rPr lang="en-US" dirty="0"/>
              <a:t>Depression – why is this not just a straightforwardly psychological question?</a:t>
            </a:r>
          </a:p>
        </p:txBody>
      </p:sp>
    </p:spTree>
    <p:extLst>
      <p:ext uri="{BB962C8B-B14F-4D97-AF65-F5344CB8AC3E}">
        <p14:creationId xmlns:p14="http://schemas.microsoft.com/office/powerpoint/2010/main" val="29310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43864-1CA5-42B1-6357-4B0B91837218}"/>
              </a:ext>
            </a:extLst>
          </p:cNvPr>
          <p:cNvSpPr>
            <a:spLocks noGrp="1"/>
          </p:cNvSpPr>
          <p:nvPr>
            <p:ph type="title"/>
          </p:nvPr>
        </p:nvSpPr>
        <p:spPr>
          <a:xfrm>
            <a:off x="6097404" y="643467"/>
            <a:ext cx="2604756" cy="5571066"/>
          </a:xfrm>
        </p:spPr>
        <p:txBody>
          <a:bodyPr>
            <a:normAutofit/>
          </a:bodyPr>
          <a:lstStyle/>
          <a:p>
            <a:r>
              <a:rPr lang="en-US" dirty="0"/>
              <a:t>What is “thinking critically” or skeptically?</a:t>
            </a:r>
          </a:p>
        </p:txBody>
      </p:sp>
      <p:cxnSp>
        <p:nvCxnSpPr>
          <p:cNvPr id="11" name="Straight Connector 10">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90097"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8F29C7C-0F63-7046-560C-61D26DF4B83E}"/>
              </a:ext>
            </a:extLst>
          </p:cNvPr>
          <p:cNvGraphicFramePr>
            <a:graphicFrameLocks noGrp="1"/>
          </p:cNvGraphicFramePr>
          <p:nvPr>
            <p:ph idx="1"/>
            <p:extLst>
              <p:ext uri="{D42A27DB-BD31-4B8C-83A1-F6EECF244321}">
                <p14:modId xmlns:p14="http://schemas.microsoft.com/office/powerpoint/2010/main" val="4241931868"/>
              </p:ext>
            </p:extLst>
          </p:nvPr>
        </p:nvGraphicFramePr>
        <p:xfrm>
          <a:off x="707231" y="933450"/>
          <a:ext cx="4947047"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19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B0F52FF-F976-4F79-A314-01F554A83C7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13649FA-2938-4D88-9B0B-75D2E2F2E11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925F87EF-B707-4C3C-B456-A84E8BF6AAC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0D59545-65BE-4E9E-8979-70F4789F71C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20F2368-CA90-4D88-BA5B-F01F61A0688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FE23FAF-D9CE-40B2-BEF5-61678B43DBE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736838C-1B90-4D10-8A89-0D9F7B02E42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FC6AA36-904E-4994-9173-205A6F7968B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92D9CD76-4E44-4EB5-9F21-A07F2949FC7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3AAAC-7230-9441-9C93-F3914E2BF6F0}"/>
              </a:ext>
            </a:extLst>
          </p:cNvPr>
          <p:cNvSpPr>
            <a:spLocks noGrp="1"/>
          </p:cNvSpPr>
          <p:nvPr>
            <p:ph type="title"/>
          </p:nvPr>
        </p:nvSpPr>
        <p:spPr>
          <a:xfrm>
            <a:off x="723591" y="804333"/>
            <a:ext cx="2543925" cy="5249334"/>
          </a:xfrm>
        </p:spPr>
        <p:txBody>
          <a:bodyPr>
            <a:normAutofit/>
          </a:bodyPr>
          <a:lstStyle/>
          <a:p>
            <a:pPr algn="r"/>
            <a:r>
              <a:rPr lang="en-US"/>
              <a:t>Module components</a:t>
            </a:r>
          </a:p>
        </p:txBody>
      </p:sp>
      <p:cxnSp>
        <p:nvCxnSpPr>
          <p:cNvPr id="33" name="Straight Connector 25">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D9C9FA-EF6E-0342-841D-F288009CC5DC}"/>
              </a:ext>
            </a:extLst>
          </p:cNvPr>
          <p:cNvSpPr>
            <a:spLocks noGrp="1"/>
          </p:cNvSpPr>
          <p:nvPr>
            <p:ph idx="1"/>
          </p:nvPr>
        </p:nvSpPr>
        <p:spPr>
          <a:xfrm>
            <a:off x="3749497" y="804333"/>
            <a:ext cx="4693291" cy="5249334"/>
          </a:xfrm>
        </p:spPr>
        <p:txBody>
          <a:bodyPr anchor="ctr">
            <a:normAutofit fontScale="92500" lnSpcReduction="10000"/>
          </a:bodyPr>
          <a:lstStyle/>
          <a:p>
            <a:r>
              <a:rPr lang="en-US" dirty="0"/>
              <a:t>Asynchronous – recorded videos to watch outside of lecture</a:t>
            </a:r>
          </a:p>
          <a:p>
            <a:r>
              <a:rPr lang="en-US" dirty="0"/>
              <a:t>Synchronous – live Zoom discussion sessions (Tuesdays and Thursdays 2-4pm)</a:t>
            </a:r>
          </a:p>
          <a:p>
            <a:r>
              <a:rPr lang="en-US" dirty="0"/>
              <a:t>Recorded, but word of caution</a:t>
            </a:r>
          </a:p>
          <a:p>
            <a:r>
              <a:rPr lang="en-US" dirty="0"/>
              <a:t>In-person tutorials (see tutorial timetable on LumiNUS/Canvas)</a:t>
            </a:r>
          </a:p>
          <a:p>
            <a:r>
              <a:rPr lang="en-US" dirty="0"/>
              <a:t>Reading (textbook) – I will be using the 3rd edition. You may use older editions as long as you are aware that there may be some differences between the editions (why?). I don’t believe those differences are likely to create any problems for students engage with the module content</a:t>
            </a:r>
          </a:p>
          <a:p>
            <a:r>
              <a:rPr lang="en-US" dirty="0"/>
              <a:t>e-Library copy of textbook, also available for purchase</a:t>
            </a:r>
          </a:p>
          <a:p>
            <a:r>
              <a:rPr lang="en-US" dirty="0"/>
              <a:t>Research Participation (RP) – </a:t>
            </a:r>
            <a:r>
              <a:rPr lang="en-US" dirty="0" err="1"/>
              <a:t>Ms</a:t>
            </a:r>
            <a:r>
              <a:rPr lang="en-US" dirty="0"/>
              <a:t> </a:t>
            </a:r>
            <a:r>
              <a:rPr lang="en-US" dirty="0" err="1"/>
              <a:t>Susheel</a:t>
            </a:r>
            <a:r>
              <a:rPr lang="en-US" dirty="0"/>
              <a:t> Kaur</a:t>
            </a:r>
          </a:p>
        </p:txBody>
      </p:sp>
    </p:spTree>
    <p:extLst>
      <p:ext uri="{BB962C8B-B14F-4D97-AF65-F5344CB8AC3E}">
        <p14:creationId xmlns:p14="http://schemas.microsoft.com/office/powerpoint/2010/main" val="26523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1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E4B34-EBBF-2746-898E-6DA23F2A0C1B}"/>
              </a:ext>
            </a:extLst>
          </p:cNvPr>
          <p:cNvSpPr>
            <a:spLocks noGrp="1"/>
          </p:cNvSpPr>
          <p:nvPr>
            <p:ph type="title"/>
          </p:nvPr>
        </p:nvSpPr>
        <p:spPr>
          <a:xfrm>
            <a:off x="768096" y="459317"/>
            <a:ext cx="3291840" cy="1749552"/>
          </a:xfrm>
        </p:spPr>
        <p:txBody>
          <a:bodyPr rtlCol="0">
            <a:normAutofit/>
          </a:bodyPr>
          <a:lstStyle/>
          <a:p>
            <a:pPr>
              <a:defRPr/>
            </a:pPr>
            <a:r>
              <a:rPr lang="en-US" sz="3800"/>
              <a:t>How to approach online learning</a:t>
            </a:r>
          </a:p>
        </p:txBody>
      </p:sp>
      <p:cxnSp>
        <p:nvCxnSpPr>
          <p:cNvPr id="137" name="Straight Connector 136">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632A539B-2740-3F47-BA53-FEB98AA06D82}"/>
              </a:ext>
            </a:extLst>
          </p:cNvPr>
          <p:cNvSpPr>
            <a:spLocks noGrp="1"/>
          </p:cNvSpPr>
          <p:nvPr>
            <p:ph idx="1"/>
          </p:nvPr>
        </p:nvSpPr>
        <p:spPr>
          <a:xfrm>
            <a:off x="768096" y="2286000"/>
            <a:ext cx="3291840" cy="3931920"/>
          </a:xfrm>
        </p:spPr>
        <p:txBody>
          <a:bodyPr>
            <a:normAutofit/>
          </a:bodyPr>
          <a:lstStyle/>
          <a:p>
            <a:pPr marL="0" indent="0">
              <a:buNone/>
            </a:pPr>
            <a:r>
              <a:rPr lang="en-US" sz="1600" dirty="0"/>
              <a:t>Try to treat this space as a distraction-free break for your mind – an opportunity to learn and step away from the constant distractions on your phone/laptop. In doing so, try turning your mobile phone to silent/do not disturb and put it away. See if this helps you focus and stay engaged. Try it and see how it goes! </a:t>
            </a:r>
            <a:r>
              <a:rPr lang="en-US" sz="1600" dirty="0">
                <a:sym typeface="Wingdings" pitchFamily="2" charset="2"/>
              </a:rPr>
              <a:t> See what it’s like to be truly distraction-free when learning!</a:t>
            </a:r>
          </a:p>
        </p:txBody>
      </p:sp>
      <p:pic>
        <p:nvPicPr>
          <p:cNvPr id="1026" name="Picture 2" descr="Creating a distraction-free workspace — The Small Business Site">
            <a:extLst>
              <a:ext uri="{FF2B5EF4-FFF2-40B4-BE49-F238E27FC236}">
                <a16:creationId xmlns:a16="http://schemas.microsoft.com/office/drawing/2014/main" id="{AB9B042D-502F-3C4F-AFB0-D7AD383F63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2087" y="2369398"/>
            <a:ext cx="3131821" cy="212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814C-D0DD-A64D-9EEA-F147466C68B2}"/>
              </a:ext>
            </a:extLst>
          </p:cNvPr>
          <p:cNvSpPr>
            <a:spLocks noGrp="1"/>
          </p:cNvSpPr>
          <p:nvPr>
            <p:ph type="title"/>
          </p:nvPr>
        </p:nvSpPr>
        <p:spPr>
          <a:xfrm>
            <a:off x="768096" y="585216"/>
            <a:ext cx="4550113" cy="1499616"/>
          </a:xfrm>
        </p:spPr>
        <p:txBody>
          <a:bodyPr>
            <a:normAutofit/>
          </a:bodyPr>
          <a:lstStyle/>
          <a:p>
            <a:r>
              <a:rPr lang="en-US" dirty="0"/>
              <a:t>What are you assessed on?</a:t>
            </a:r>
            <a:endParaRPr lang="en-US"/>
          </a:p>
        </p:txBody>
      </p:sp>
      <p:sp>
        <p:nvSpPr>
          <p:cNvPr id="3" name="Content Placeholder 2">
            <a:extLst>
              <a:ext uri="{FF2B5EF4-FFF2-40B4-BE49-F238E27FC236}">
                <a16:creationId xmlns:a16="http://schemas.microsoft.com/office/drawing/2014/main" id="{DA79895C-E81D-6643-9CBF-6B15E6F908B4}"/>
              </a:ext>
            </a:extLst>
          </p:cNvPr>
          <p:cNvSpPr>
            <a:spLocks noGrp="1"/>
          </p:cNvSpPr>
          <p:nvPr>
            <p:ph idx="1"/>
          </p:nvPr>
        </p:nvSpPr>
        <p:spPr>
          <a:xfrm>
            <a:off x="768096" y="2286000"/>
            <a:ext cx="4550113" cy="4023360"/>
          </a:xfrm>
        </p:spPr>
        <p:txBody>
          <a:bodyPr>
            <a:normAutofit fontScale="92500" lnSpcReduction="20000"/>
          </a:bodyPr>
          <a:lstStyle/>
          <a:p>
            <a:r>
              <a:rPr lang="en-US" sz="1700" dirty="0"/>
              <a:t>Canvas quizzes (assigned in weeks 2, 4, 6, 8, 10 and 12) – open for one week</a:t>
            </a:r>
          </a:p>
          <a:p>
            <a:r>
              <a:rPr lang="en-US" sz="1700" dirty="0"/>
              <a:t>Five difficult questions (different formats) testing your ability to engage in critical thinking, not testing rote-memorization. Questions will assess your understanding of material (ability to see the bigger-picture, grasp concepts, apply understanding of concepts to a novel scenario/problem). This type of assessment is both formative and evaluative (what does that mean?)</a:t>
            </a:r>
          </a:p>
          <a:p>
            <a:r>
              <a:rPr lang="en-US" sz="1700" dirty="0"/>
              <a:t>For this reason, you can discuss the quizzes and re-attempt as many times as you wish while the quiz is open. </a:t>
            </a:r>
            <a:r>
              <a:rPr lang="en-US" sz="1700" b="1" dirty="0"/>
              <a:t>I will only mark the final attempt and you must submit an individual quiz (even if you worked together with someone on the quiz)</a:t>
            </a:r>
          </a:p>
          <a:p>
            <a:r>
              <a:rPr lang="en-US" sz="1700" b="1" dirty="0"/>
              <a:t>Don’t expect to always score highly on the quizzes – this is by-design the challenging assessment component in the module (buffers elsewhere)</a:t>
            </a:r>
          </a:p>
        </p:txBody>
      </p:sp>
      <p:pic>
        <p:nvPicPr>
          <p:cNvPr id="19" name="Picture 18" descr="Sticky notes with question marks">
            <a:extLst>
              <a:ext uri="{FF2B5EF4-FFF2-40B4-BE49-F238E27FC236}">
                <a16:creationId xmlns:a16="http://schemas.microsoft.com/office/drawing/2014/main" id="{64612EBD-E747-F846-C986-232D310E023A}"/>
              </a:ext>
            </a:extLst>
          </p:cNvPr>
          <p:cNvPicPr>
            <a:picLocks noChangeAspect="1"/>
          </p:cNvPicPr>
          <p:nvPr/>
        </p:nvPicPr>
        <p:blipFill rotWithShape="1">
          <a:blip r:embed="rId2"/>
          <a:srcRect l="34287" r="31843" b="-1"/>
          <a:stretch/>
        </p:blipFill>
        <p:spPr>
          <a:xfrm>
            <a:off x="5664199" y="10"/>
            <a:ext cx="3479800" cy="6857990"/>
          </a:xfrm>
          <a:prstGeom prst="rect">
            <a:avLst/>
          </a:prstGeom>
        </p:spPr>
      </p:pic>
    </p:spTree>
    <p:extLst>
      <p:ext uri="{BB962C8B-B14F-4D97-AF65-F5344CB8AC3E}">
        <p14:creationId xmlns:p14="http://schemas.microsoft.com/office/powerpoint/2010/main" val="136623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5DDB3-7B0C-1C46-B41C-3D73F286E137}"/>
              </a:ext>
            </a:extLst>
          </p:cNvPr>
          <p:cNvSpPr>
            <a:spLocks noGrp="1"/>
          </p:cNvSpPr>
          <p:nvPr>
            <p:ph type="title"/>
          </p:nvPr>
        </p:nvSpPr>
        <p:spPr>
          <a:xfrm>
            <a:off x="482601" y="643467"/>
            <a:ext cx="2561709" cy="5571066"/>
          </a:xfrm>
        </p:spPr>
        <p:txBody>
          <a:bodyPr>
            <a:normAutofit/>
          </a:bodyPr>
          <a:lstStyle/>
          <a:p>
            <a:r>
              <a:rPr lang="en-US">
                <a:solidFill>
                  <a:srgbClr val="FFFFFF"/>
                </a:solidFill>
              </a:rPr>
              <a:t>What are you assessed on?</a:t>
            </a:r>
          </a:p>
        </p:txBody>
      </p:sp>
      <p:graphicFrame>
        <p:nvGraphicFramePr>
          <p:cNvPr id="5" name="Content Placeholder 2">
            <a:extLst>
              <a:ext uri="{FF2B5EF4-FFF2-40B4-BE49-F238E27FC236}">
                <a16:creationId xmlns:a16="http://schemas.microsoft.com/office/drawing/2014/main" id="{5967325F-65CD-4554-9070-F326455E7957}"/>
              </a:ext>
            </a:extLst>
          </p:cNvPr>
          <p:cNvGraphicFramePr>
            <a:graphicFrameLocks noGrp="1"/>
          </p:cNvGraphicFramePr>
          <p:nvPr>
            <p:ph idx="1"/>
            <p:extLst>
              <p:ext uri="{D42A27DB-BD31-4B8C-83A1-F6EECF244321}">
                <p14:modId xmlns:p14="http://schemas.microsoft.com/office/powerpoint/2010/main" val="1161313984"/>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328D9EC-6367-1549-A7AB-98CC5094870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C861D42-BDE1-7E46-B6BC-4F95BA1A124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6F45-8634-0343-861F-03CD5C7500BD}"/>
              </a:ext>
            </a:extLst>
          </p:cNvPr>
          <p:cNvSpPr>
            <a:spLocks noGrp="1"/>
          </p:cNvSpPr>
          <p:nvPr>
            <p:ph type="title"/>
          </p:nvPr>
        </p:nvSpPr>
        <p:spPr>
          <a:xfrm>
            <a:off x="768096" y="585216"/>
            <a:ext cx="7290054" cy="1499616"/>
          </a:xfrm>
        </p:spPr>
        <p:txBody>
          <a:bodyPr>
            <a:normAutofit/>
          </a:bodyPr>
          <a:lstStyle/>
          <a:p>
            <a:r>
              <a:rPr lang="en-US"/>
              <a:t>Recorded material</a:t>
            </a:r>
          </a:p>
        </p:txBody>
      </p:sp>
      <p:graphicFrame>
        <p:nvGraphicFramePr>
          <p:cNvPr id="11" name="Content Placeholder 2">
            <a:extLst>
              <a:ext uri="{FF2B5EF4-FFF2-40B4-BE49-F238E27FC236}">
                <a16:creationId xmlns:a16="http://schemas.microsoft.com/office/drawing/2014/main" id="{581E092D-481F-0B5F-889C-C6D83D7563E5}"/>
              </a:ext>
            </a:extLst>
          </p:cNvPr>
          <p:cNvGraphicFramePr>
            <a:graphicFrameLocks noGrp="1"/>
          </p:cNvGraphicFramePr>
          <p:nvPr>
            <p:ph idx="1"/>
            <p:extLst>
              <p:ext uri="{D42A27DB-BD31-4B8C-83A1-F6EECF244321}">
                <p14:modId xmlns:p14="http://schemas.microsoft.com/office/powerpoint/2010/main" val="1857775977"/>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9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3BD9267F-9999-4CB3-9085-D6A049D2F0D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9D3066DA-A515-4CDA-8B1A-0EB836D5F7D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2B0D98D5-0E34-4441-BE54-EF2D21682AD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919C258A-D924-4C93-92B4-357A27DF8F5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7B45BECA-A327-4783-9013-6786B49C3BB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F465F88A-1396-4398-805C-3DB1913D5F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9F2F8F-7E99-564F-94B9-D8E73A3DE486}"/>
              </a:ext>
            </a:extLst>
          </p:cNvPr>
          <p:cNvSpPr>
            <a:spLocks noGrp="1"/>
          </p:cNvSpPr>
          <p:nvPr>
            <p:ph type="title"/>
          </p:nvPr>
        </p:nvSpPr>
        <p:spPr>
          <a:xfrm>
            <a:off x="482601" y="643467"/>
            <a:ext cx="2561709" cy="5571066"/>
          </a:xfrm>
        </p:spPr>
        <p:txBody>
          <a:bodyPr>
            <a:normAutofit/>
          </a:bodyPr>
          <a:lstStyle/>
          <a:p>
            <a:r>
              <a:rPr lang="en-US" dirty="0">
                <a:solidFill>
                  <a:srgbClr val="FFFFFF"/>
                </a:solidFill>
              </a:rPr>
              <a:t>Weekly live Zoom Sessions (Tuesdays and Thursdays 2-4pm)</a:t>
            </a:r>
          </a:p>
        </p:txBody>
      </p:sp>
      <p:graphicFrame>
        <p:nvGraphicFramePr>
          <p:cNvPr id="5" name="Content Placeholder 2">
            <a:extLst>
              <a:ext uri="{FF2B5EF4-FFF2-40B4-BE49-F238E27FC236}">
                <a16:creationId xmlns:a16="http://schemas.microsoft.com/office/drawing/2014/main" id="{73CE841A-31B9-4FF0-9A48-2D02923A9A69}"/>
              </a:ext>
            </a:extLst>
          </p:cNvPr>
          <p:cNvGraphicFramePr>
            <a:graphicFrameLocks noGrp="1"/>
          </p:cNvGraphicFramePr>
          <p:nvPr>
            <p:ph idx="1"/>
            <p:extLst>
              <p:ext uri="{D42A27DB-BD31-4B8C-83A1-F6EECF244321}">
                <p14:modId xmlns:p14="http://schemas.microsoft.com/office/powerpoint/2010/main" val="2905748898"/>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252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F18DB11-C2E8-4667-B836-C690BD1CBA8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B76ABEA-AA4B-4941-A2AA-5C27C47BD52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3E283296-349D-4F65-B295-B621B094EC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1C4055D-F37F-43EB-9B6F-EE8F351CF02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DDA6BBE8-0104-46E6-8ADE-437ED18AED6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B0B49617-D254-4306-8674-791FA5D5DBE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34B2D1BB-91DB-410C-8DD2-BA8B2A7A452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BCDA7C85-7C73-4108-B545-0A2AE8FAACF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A23AA66-4F9D-4531-B0BE-90B97C8CA0A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6CA1FF36-4BC2-4C12-B8D5-B701EE785E5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AECD58F-DF5A-4D32-B1FC-EF32201B93D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DA2FA9DB-A9D4-4D64-9EEF-7A3CD66F522F}"/>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11F8B9F7-1A1B-4AD3-A709-5938AF038B1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CAF3B88A-50FE-49BA-A220-96A635A0660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8753E5A5-9FAC-4ADE-872C-7650370DE2F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F3178CAF-8A51-43DF-992E-0F217D3150FE}"/>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8B701F13-D221-4D88-A5A0-A889A0569AA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4314083D-DE5A-4339-8164-264B22FC124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81F3-13DA-BF4A-9708-1065E16D413F}"/>
              </a:ext>
            </a:extLst>
          </p:cNvPr>
          <p:cNvSpPr>
            <a:spLocks noGrp="1"/>
          </p:cNvSpPr>
          <p:nvPr>
            <p:ph type="title"/>
          </p:nvPr>
        </p:nvSpPr>
        <p:spPr>
          <a:xfrm>
            <a:off x="768096" y="585216"/>
            <a:ext cx="7290054" cy="1499616"/>
          </a:xfrm>
        </p:spPr>
        <p:txBody>
          <a:bodyPr>
            <a:normAutofit/>
          </a:bodyPr>
          <a:lstStyle/>
          <a:p>
            <a:r>
              <a:rPr lang="en-US" dirty="0"/>
              <a:t>tutorials (see tutorial timetable on LumiNUS)</a:t>
            </a:r>
          </a:p>
        </p:txBody>
      </p:sp>
      <p:graphicFrame>
        <p:nvGraphicFramePr>
          <p:cNvPr id="4" name="Content Placeholder 3">
            <a:extLst>
              <a:ext uri="{FF2B5EF4-FFF2-40B4-BE49-F238E27FC236}">
                <a16:creationId xmlns:a16="http://schemas.microsoft.com/office/drawing/2014/main" id="{CB1A789F-E036-5D40-928C-D97FE4226A72}"/>
              </a:ext>
            </a:extLst>
          </p:cNvPr>
          <p:cNvGraphicFramePr>
            <a:graphicFrameLocks noGrp="1"/>
          </p:cNvGraphicFramePr>
          <p:nvPr>
            <p:ph idx="1"/>
            <p:extLst>
              <p:ext uri="{D42A27DB-BD31-4B8C-83A1-F6EECF244321}">
                <p14:modId xmlns:p14="http://schemas.microsoft.com/office/powerpoint/2010/main" val="306212783"/>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99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3F3B9CF-C706-9341-8E3E-97C305479E7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E8870CBB-0DBF-094B-9CFE-80C9BBA152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AA7B254-488B-A140-B8D1-5DE4FB21D08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11C19C7-B382-474B-A026-91BDD26E8E3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A7D69F8-2033-444E-892F-D16D6D82EE7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2734187-F5DE-5949-8B2C-3C536CDD569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0273-5E51-A24B-B9C2-4AB8C5971874}"/>
              </a:ext>
            </a:extLst>
          </p:cNvPr>
          <p:cNvSpPr>
            <a:spLocks noGrp="1"/>
          </p:cNvSpPr>
          <p:nvPr>
            <p:ph type="title"/>
          </p:nvPr>
        </p:nvSpPr>
        <p:spPr>
          <a:xfrm>
            <a:off x="768096" y="585216"/>
            <a:ext cx="7290054" cy="1499616"/>
          </a:xfrm>
        </p:spPr>
        <p:txBody>
          <a:bodyPr>
            <a:normAutofit/>
          </a:bodyPr>
          <a:lstStyle/>
          <a:p>
            <a:r>
              <a:rPr lang="en-US"/>
              <a:t>Taken together – the module has built in repetition</a:t>
            </a:r>
            <a:endParaRPr lang="en-US" dirty="0"/>
          </a:p>
        </p:txBody>
      </p:sp>
      <p:graphicFrame>
        <p:nvGraphicFramePr>
          <p:cNvPr id="7" name="Content Placeholder 6">
            <a:extLst>
              <a:ext uri="{FF2B5EF4-FFF2-40B4-BE49-F238E27FC236}">
                <a16:creationId xmlns:a16="http://schemas.microsoft.com/office/drawing/2014/main" id="{1BD9C83D-7703-E74D-BB03-4ED9D9E68F3C}"/>
              </a:ext>
            </a:extLst>
          </p:cNvPr>
          <p:cNvGraphicFramePr>
            <a:graphicFrameLocks noGrp="1"/>
          </p:cNvGraphicFramePr>
          <p:nvPr>
            <p:ph idx="1"/>
            <p:extLst>
              <p:ext uri="{D42A27DB-BD31-4B8C-83A1-F6EECF244321}">
                <p14:modId xmlns:p14="http://schemas.microsoft.com/office/powerpoint/2010/main" val="3751520361"/>
              </p:ext>
            </p:extLst>
          </p:nvPr>
        </p:nvGraphicFramePr>
        <p:xfrm>
          <a:off x="768096" y="2286000"/>
          <a:ext cx="7290055"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47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CBB80D28-3C7A-9743-9701-EB58A30B25C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26230724-A928-B74E-9E6E-292CE7B5798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9B87C03A-FB5A-2640-BA2F-AEDE37D163C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34567DF9-195C-CC40-86FE-81F84D5DE10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A2B1818-F84B-0243-9046-B2BEC326CA7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2034ECAC-3E4D-B142-B2BA-61EFAD7B61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22F06-6017-4361-8872-E0E2CEB20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5FA67-FF2D-BA42-97E1-7EE799ECDEC1}"/>
              </a:ext>
            </a:extLst>
          </p:cNvPr>
          <p:cNvSpPr>
            <a:spLocks noGrp="1"/>
          </p:cNvSpPr>
          <p:nvPr>
            <p:ph type="title"/>
          </p:nvPr>
        </p:nvSpPr>
        <p:spPr>
          <a:xfrm>
            <a:off x="482601" y="643467"/>
            <a:ext cx="2561709" cy="5571066"/>
          </a:xfrm>
        </p:spPr>
        <p:txBody>
          <a:bodyPr>
            <a:normAutofit/>
          </a:bodyPr>
          <a:lstStyle/>
          <a:p>
            <a:r>
              <a:rPr lang="en-US" dirty="0">
                <a:solidFill>
                  <a:srgbClr val="FFFFFF"/>
                </a:solidFill>
              </a:rPr>
              <a:t>Online learning</a:t>
            </a:r>
          </a:p>
        </p:txBody>
      </p:sp>
      <p:graphicFrame>
        <p:nvGraphicFramePr>
          <p:cNvPr id="5" name="Content Placeholder 2">
            <a:extLst>
              <a:ext uri="{FF2B5EF4-FFF2-40B4-BE49-F238E27FC236}">
                <a16:creationId xmlns:a16="http://schemas.microsoft.com/office/drawing/2014/main" id="{D93CF055-0509-439E-BC69-C5297AFCDF29}"/>
              </a:ext>
            </a:extLst>
          </p:cNvPr>
          <p:cNvGraphicFramePr>
            <a:graphicFrameLocks noGrp="1"/>
          </p:cNvGraphicFramePr>
          <p:nvPr>
            <p:ph idx="1"/>
            <p:extLst>
              <p:ext uri="{D42A27DB-BD31-4B8C-83A1-F6EECF244321}">
                <p14:modId xmlns:p14="http://schemas.microsoft.com/office/powerpoint/2010/main" val="71262518"/>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431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35FA33D-DDC1-439D-B957-EB504728DE6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EA40CCF6-E46B-4FC7-9E39-F265522999C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177519BE-AD1D-447A-9ABE-B1CB9EA3FD2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EF644AA-1A7B-4850-81FD-A24C3F0E350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7BF901A-FB0C-41D6-9C61-C2D541F9CC9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0E6903C-E7EC-415B-A4F6-E24CA600415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4996BE4D-46B8-4611-B029-68EFC6C17F3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77C9AD6F-6A89-4389-B668-6DA10F2C901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151C859D-5625-4091-8978-90F5D898553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9" name="Rectangle 3584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1" name="Title 1">
            <a:extLst>
              <a:ext uri="{FF2B5EF4-FFF2-40B4-BE49-F238E27FC236}">
                <a16:creationId xmlns:a16="http://schemas.microsoft.com/office/drawing/2014/main" id="{CC11D695-102B-1D42-AC7A-35BFA520F2C6}"/>
              </a:ext>
            </a:extLst>
          </p:cNvPr>
          <p:cNvSpPr>
            <a:spLocks noGrp="1"/>
          </p:cNvSpPr>
          <p:nvPr>
            <p:ph type="title"/>
          </p:nvPr>
        </p:nvSpPr>
        <p:spPr>
          <a:xfrm>
            <a:off x="723591" y="804333"/>
            <a:ext cx="2543925" cy="5249334"/>
          </a:xfrm>
        </p:spPr>
        <p:txBody>
          <a:bodyPr>
            <a:normAutofit/>
          </a:bodyPr>
          <a:lstStyle/>
          <a:p>
            <a:pPr algn="r"/>
            <a:r>
              <a:rPr lang="en-US" altLang="en-US">
                <a:ea typeface="ＭＳ Ｐゴシック" panose="020B0600070205080204" pitchFamily="34" charset="-128"/>
              </a:rPr>
              <a:t>support</a:t>
            </a:r>
          </a:p>
        </p:txBody>
      </p:sp>
      <p:cxnSp>
        <p:nvCxnSpPr>
          <p:cNvPr id="35851" name="Straight Connector 3585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4C97EA-C2D9-D64E-8406-D51951E66530}"/>
              </a:ext>
            </a:extLst>
          </p:cNvPr>
          <p:cNvSpPr>
            <a:spLocks noGrp="1"/>
          </p:cNvSpPr>
          <p:nvPr>
            <p:ph idx="1"/>
          </p:nvPr>
        </p:nvSpPr>
        <p:spPr>
          <a:xfrm>
            <a:off x="3749497" y="804333"/>
            <a:ext cx="4693291" cy="5249334"/>
          </a:xfrm>
        </p:spPr>
        <p:txBody>
          <a:bodyPr anchor="ctr">
            <a:normAutofit/>
          </a:bodyPr>
          <a:lstStyle/>
          <a:p>
            <a:r>
              <a:rPr lang="en-SG" sz="1700"/>
              <a:t>Module content questions – Canvas (Dr P, TAs, your peers)</a:t>
            </a:r>
          </a:p>
          <a:p>
            <a:r>
              <a:rPr lang="en-SG" sz="1700"/>
              <a:t>Module questions that fall outside of course content such as those questions concerning grading, career and study mentorship, personal issues, etc. – email Dr P </a:t>
            </a:r>
          </a:p>
          <a:p>
            <a:r>
              <a:rPr lang="en-SG" sz="1700"/>
              <a:t>Be mindful of email etiquette – what is this? CALM. – clarity, appropriateness, length, maturity</a:t>
            </a:r>
          </a:p>
          <a:p>
            <a:r>
              <a:rPr lang="en-US" sz="1700"/>
              <a:t>I reply to emails at dedicated times, I’m not immediately available</a:t>
            </a:r>
            <a:endParaRPr lang="en-SG" sz="1700"/>
          </a:p>
          <a:p>
            <a:r>
              <a:rPr lang="en-SG" sz="1700"/>
              <a:t>There are no fixed office hours for this module, rather office hours are scheduled on an ad hoc basis. Please email me if you would like to request a consultation. Bear in mind that this is a large module, so consultations should be for matters that fall outside of general content. Your prof and the TAs are not available to provide one-on-one or small group tuition for this module outside of lectures and tutorials.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3AE1-FA86-6D47-83AF-E68C84F2EB26}"/>
              </a:ext>
            </a:extLst>
          </p:cNvPr>
          <p:cNvSpPr>
            <a:spLocks noGrp="1"/>
          </p:cNvSpPr>
          <p:nvPr>
            <p:ph type="title"/>
          </p:nvPr>
        </p:nvSpPr>
        <p:spPr>
          <a:xfrm>
            <a:off x="3724072" y="629268"/>
            <a:ext cx="4939868" cy="1286160"/>
          </a:xfrm>
        </p:spPr>
        <p:txBody>
          <a:bodyPr vert="horz" lIns="91440" tIns="45720" rIns="91440" bIns="45720" rtlCol="0" anchor="b">
            <a:normAutofit/>
          </a:bodyPr>
          <a:lstStyle/>
          <a:p>
            <a:pPr defTabSz="914400"/>
            <a:r>
              <a:rPr lang="en-US"/>
              <a:t>What I think university is for</a:t>
            </a:r>
          </a:p>
        </p:txBody>
      </p:sp>
      <p:sp>
        <p:nvSpPr>
          <p:cNvPr id="4" name="Content Placeholder 3">
            <a:extLst>
              <a:ext uri="{FF2B5EF4-FFF2-40B4-BE49-F238E27FC236}">
                <a16:creationId xmlns:a16="http://schemas.microsoft.com/office/drawing/2014/main" id="{DF2923AE-1FA0-6F43-A714-8209ED7D5CB1}"/>
              </a:ext>
            </a:extLst>
          </p:cNvPr>
          <p:cNvSpPr>
            <a:spLocks noGrp="1"/>
          </p:cNvSpPr>
          <p:nvPr>
            <p:ph idx="1"/>
          </p:nvPr>
        </p:nvSpPr>
        <p:spPr>
          <a:xfrm>
            <a:off x="3724073" y="2438400"/>
            <a:ext cx="4939867" cy="3785419"/>
          </a:xfrm>
        </p:spPr>
        <p:txBody>
          <a:bodyPr>
            <a:normAutofit/>
          </a:bodyPr>
          <a:lstStyle/>
          <a:p>
            <a:pPr marL="0" indent="0" defTabSz="914400">
              <a:buNone/>
            </a:pPr>
            <a:r>
              <a:rPr lang="en-US" altLang="en-US" sz="1600" dirty="0"/>
              <a:t>“Life is more than a job; jobs are more than a paycheck; and a country is more than its wealth. Education is more than the acquisition of marketable skills, and you are more than your ability to contribute to your employer’s bottom line or the nation’s GDP, no matter what the rhetoric of politicians or executives would have you think. To ask what college is for is to ask what life is for, what society is for—what people are for.”</a:t>
            </a:r>
          </a:p>
          <a:p>
            <a:pPr marL="0" indent="0" defTabSz="914400">
              <a:buNone/>
            </a:pPr>
            <a:endParaRPr lang="en-US" altLang="en-US" sz="1600" dirty="0"/>
          </a:p>
          <a:p>
            <a:pPr marL="0" indent="0" defTabSz="914400">
              <a:buNone/>
            </a:pPr>
            <a:r>
              <a:rPr lang="en-US" altLang="en-US" sz="1600" dirty="0"/>
              <a:t>“College, after all, as those who like to denigrate it often say, is "not the real world." But that is precisely its strength. College is an opportunity to stand outside the world for a few years, between the orthodoxy of your family and the exigencies of career, and contemplate things from a distance.”  - William Deresiewicz </a:t>
            </a:r>
          </a:p>
        </p:txBody>
      </p:sp>
      <p:pic>
        <p:nvPicPr>
          <p:cNvPr id="1026" name="Picture 2" descr="Excellent Sheep: The Miseducation of the American Elite and the Way to a  Meaningful Life: Deresiewicz, William: 9781476702728: Amazon.com: Books">
            <a:extLst>
              <a:ext uri="{FF2B5EF4-FFF2-40B4-BE49-F238E27FC236}">
                <a16:creationId xmlns:a16="http://schemas.microsoft.com/office/drawing/2014/main" id="{C4038B76-6365-2A4B-A897-F3B731BA06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4" r="12948"/>
          <a:stretch/>
        </p:blipFill>
        <p:spPr bwMode="auto">
          <a:xfrm>
            <a:off x="20"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77BED57-0388-8E46-AA6A-D23DB11F88E2}"/>
              </a:ext>
            </a:extLst>
          </p:cNvPr>
          <p:cNvSpPr txBox="1">
            <a:spLocks/>
          </p:cNvSpPr>
          <p:nvPr/>
        </p:nvSpPr>
        <p:spPr>
          <a:xfrm>
            <a:off x="457200" y="0"/>
            <a:ext cx="8229600" cy="1600200"/>
          </a:xfrm>
          <a:prstGeom prst="rect">
            <a:avLst/>
          </a:prstGeom>
        </p:spPr>
        <p:txBody>
          <a:bodyPr anchor="b"/>
          <a:lstStyle>
            <a:lvl1pPr algn="ctr" defTabSz="914400" rtl="0" eaLnBrk="1" latinLnBrk="0" hangingPunct="1">
              <a:lnSpc>
                <a:spcPct val="100000"/>
              </a:lnSpc>
              <a:spcBef>
                <a:spcPct val="0"/>
              </a:spcBef>
              <a:buNone/>
              <a:defRPr sz="2800" b="0" kern="1200">
                <a:solidFill>
                  <a:schemeClr val="tx2"/>
                </a:solidFill>
                <a:effectLst>
                  <a:outerShdw blurRad="50800" dist="25400" dir="5400000" algn="t" rotWithShape="0">
                    <a:prstClr val="black">
                      <a:alpha val="25000"/>
                    </a:prstClr>
                  </a:outerShdw>
                </a:effectLst>
                <a:latin typeface="+mn-lt"/>
                <a:ea typeface="+mj-ea"/>
                <a:cs typeface="+mj-cs"/>
              </a:defRPr>
            </a:lvl1pPr>
          </a:lstStyle>
          <a:p>
            <a:pPr>
              <a:defRPr/>
            </a:pPr>
            <a:endParaRPr lang="en-US" sz="3800" dirty="0"/>
          </a:p>
        </p:txBody>
      </p:sp>
    </p:spTree>
    <p:extLst>
      <p:ext uri="{BB962C8B-B14F-4D97-AF65-F5344CB8AC3E}">
        <p14:creationId xmlns:p14="http://schemas.microsoft.com/office/powerpoint/2010/main" val="19083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2B58CB-750E-9F49-9993-90A32266B492}"/>
              </a:ext>
            </a:extLst>
          </p:cNvPr>
          <p:cNvSpPr>
            <a:spLocks noGrp="1"/>
          </p:cNvSpPr>
          <p:nvPr>
            <p:ph type="title"/>
          </p:nvPr>
        </p:nvSpPr>
        <p:spPr>
          <a:xfrm>
            <a:off x="3490722" y="329184"/>
            <a:ext cx="5170932" cy="1783080"/>
          </a:xfrm>
        </p:spPr>
        <p:txBody>
          <a:bodyPr anchor="b">
            <a:normAutofit/>
          </a:bodyPr>
          <a:lstStyle/>
          <a:p>
            <a:pPr lvl="0"/>
            <a:r>
              <a:rPr lang="en-US" sz="4700"/>
              <a:t>People who say it better</a:t>
            </a:r>
          </a:p>
        </p:txBody>
      </p:sp>
      <p:pic>
        <p:nvPicPr>
          <p:cNvPr id="14" name="Picture 13">
            <a:extLst>
              <a:ext uri="{FF2B5EF4-FFF2-40B4-BE49-F238E27FC236}">
                <a16:creationId xmlns:a16="http://schemas.microsoft.com/office/drawing/2014/main" id="{3F111FEC-6031-4B2A-83AA-3E415DDC28C1}"/>
              </a:ext>
            </a:extLst>
          </p:cNvPr>
          <p:cNvPicPr>
            <a:picLocks noChangeAspect="1"/>
          </p:cNvPicPr>
          <p:nvPr/>
        </p:nvPicPr>
        <p:blipFill rotWithShape="1">
          <a:blip r:embed="rId3"/>
          <a:srcRect l="37810" r="37260"/>
          <a:stretch/>
        </p:blipFill>
        <p:spPr>
          <a:xfrm>
            <a:off x="20" y="1"/>
            <a:ext cx="3039386"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5" name="Content Placeholder 4">
            <a:extLst>
              <a:ext uri="{FF2B5EF4-FFF2-40B4-BE49-F238E27FC236}">
                <a16:creationId xmlns:a16="http://schemas.microsoft.com/office/drawing/2014/main" id="{752BFB77-E0F1-B24C-AE13-12AB8E45A95A}"/>
              </a:ext>
            </a:extLst>
          </p:cNvPr>
          <p:cNvSpPr>
            <a:spLocks noGrp="1"/>
          </p:cNvSpPr>
          <p:nvPr>
            <p:ph idx="1"/>
          </p:nvPr>
        </p:nvSpPr>
        <p:spPr>
          <a:xfrm>
            <a:off x="3490722" y="2706624"/>
            <a:ext cx="5170932" cy="3483864"/>
          </a:xfrm>
        </p:spPr>
        <p:txBody>
          <a:bodyPr>
            <a:normAutofit/>
          </a:bodyPr>
          <a:lstStyle/>
          <a:p>
            <a:pPr marL="0" indent="0">
              <a:buNone/>
            </a:pPr>
            <a:r>
              <a:rPr lang="en-US" sz="1600"/>
              <a:t>"True self-esteem means not caring whether you get an A in the first place. It means recognizing, despite all you’ve been trained to believe, that the grades you get do not define your value as a human being. It means deciding for yourself what constitutes success.”</a:t>
            </a:r>
          </a:p>
          <a:p>
            <a:pPr marL="0" indent="0">
              <a:buNone/>
            </a:pPr>
            <a:endParaRPr lang="en-US" sz="1600"/>
          </a:p>
          <a:p>
            <a:pPr marL="0" indent="0">
              <a:buNone/>
            </a:pPr>
            <a:r>
              <a:rPr lang="en-US" sz="1600"/>
              <a:t>"Here’s a rule of thumb: if you aren’t giving anything up, it isn’t moral and it isn’t courage. Stumbles, sacrifices, inner struggle, false starts and wrong turns, conflict with parents and peers—these are some of the signs of the genuine article. The way you know it’s real is if it hurts."</a:t>
            </a:r>
          </a:p>
        </p:txBody>
      </p:sp>
      <p:sp>
        <p:nvSpPr>
          <p:cNvPr id="2" name="Rectangle 1">
            <a:extLst>
              <a:ext uri="{FF2B5EF4-FFF2-40B4-BE49-F238E27FC236}">
                <a16:creationId xmlns:a16="http://schemas.microsoft.com/office/drawing/2014/main" id="{267CD607-46EB-2446-B62B-10B3C3B07CF5}"/>
              </a:ext>
            </a:extLst>
          </p:cNvPr>
          <p:cNvSpPr/>
          <p:nvPr/>
        </p:nvSpPr>
        <p:spPr>
          <a:xfrm>
            <a:off x="435768" y="2181225"/>
            <a:ext cx="8272463" cy="3678238"/>
          </a:xfrm>
          <a:prstGeom prst="rect">
            <a:avLst/>
          </a:prstGeom>
        </p:spPr>
        <p:txBody>
          <a:bodyPr/>
          <a:lstStyle/>
          <a:p>
            <a:pPr lvl="0">
              <a:buChar char="•"/>
            </a:pPr>
            <a:endParaRPr lang="en-US" dirty="0"/>
          </a:p>
        </p:txBody>
      </p:sp>
    </p:spTree>
    <p:extLst>
      <p:ext uri="{BB962C8B-B14F-4D97-AF65-F5344CB8AC3E}">
        <p14:creationId xmlns:p14="http://schemas.microsoft.com/office/powerpoint/2010/main" val="40464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64199" cy="6858000"/>
          </a:xfrm>
          <a:prstGeom prst="rect">
            <a:avLst/>
          </a:prstGeom>
          <a:solidFill>
            <a:srgbClr val="3F4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Title 1">
            <a:extLst>
              <a:ext uri="{FF2B5EF4-FFF2-40B4-BE49-F238E27FC236}">
                <a16:creationId xmlns:a16="http://schemas.microsoft.com/office/drawing/2014/main" id="{725C3DFC-C880-504D-A523-F9D04E7C0F62}"/>
              </a:ext>
            </a:extLst>
          </p:cNvPr>
          <p:cNvSpPr>
            <a:spLocks noGrp="1"/>
          </p:cNvSpPr>
          <p:nvPr>
            <p:ph type="title"/>
          </p:nvPr>
        </p:nvSpPr>
        <p:spPr>
          <a:xfrm>
            <a:off x="768096" y="585216"/>
            <a:ext cx="4505270" cy="1499616"/>
          </a:xfrm>
        </p:spPr>
        <p:txBody>
          <a:bodyPr>
            <a:normAutofit/>
          </a:bodyPr>
          <a:lstStyle/>
          <a:p>
            <a:r>
              <a:rPr lang="en-US" altLang="en-US">
                <a:solidFill>
                  <a:srgbClr val="FFFFFF"/>
                </a:solidFill>
              </a:rPr>
              <a:t>Today’s Lecture</a:t>
            </a:r>
          </a:p>
        </p:txBody>
      </p:sp>
      <p:cxnSp>
        <p:nvCxnSpPr>
          <p:cNvPr id="137" name="Straight Connector 136">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4718CC-9F83-2F40-9579-B7DA3F9CACDC}"/>
              </a:ext>
            </a:extLst>
          </p:cNvPr>
          <p:cNvSpPr>
            <a:spLocks noGrp="1"/>
          </p:cNvSpPr>
          <p:nvPr>
            <p:ph idx="1"/>
          </p:nvPr>
        </p:nvSpPr>
        <p:spPr>
          <a:xfrm>
            <a:off x="768096" y="2286000"/>
            <a:ext cx="4505270" cy="4023360"/>
          </a:xfrm>
        </p:spPr>
        <p:txBody>
          <a:bodyPr>
            <a:normAutofit/>
          </a:bodyPr>
          <a:lstStyle/>
          <a:p>
            <a:pPr marL="0" indent="0">
              <a:buNone/>
            </a:pPr>
            <a:r>
              <a:rPr lang="en-US" altLang="en-US" dirty="0">
                <a:solidFill>
                  <a:srgbClr val="FFFFFF"/>
                </a:solidFill>
              </a:rPr>
              <a:t>Setting the stage for everything that is to come – module and beyond</a:t>
            </a:r>
          </a:p>
          <a:p>
            <a:pPr marL="0" indent="0">
              <a:buNone/>
            </a:pPr>
            <a:r>
              <a:rPr lang="en-US" altLang="en-US" dirty="0">
                <a:solidFill>
                  <a:srgbClr val="FFFFFF"/>
                </a:solidFill>
              </a:rPr>
              <a:t>Passive lecture - requires active attention</a:t>
            </a:r>
          </a:p>
          <a:p>
            <a:pPr marL="0" indent="0">
              <a:buNone/>
            </a:pPr>
            <a:r>
              <a:rPr lang="en-US" altLang="en-US" dirty="0">
                <a:solidFill>
                  <a:srgbClr val="FFFFFF"/>
                </a:solidFill>
              </a:rPr>
              <a:t>Classes will be more interactive from Week 2 onwards</a:t>
            </a:r>
          </a:p>
          <a:p>
            <a:pPr marL="0" indent="0">
              <a:buNone/>
            </a:pPr>
            <a:endParaRPr lang="en-US" altLang="en-US" dirty="0">
              <a:solidFill>
                <a:srgbClr val="FFFFFF"/>
              </a:solidFill>
            </a:endParaRPr>
          </a:p>
        </p:txBody>
      </p:sp>
      <p:pic>
        <p:nvPicPr>
          <p:cNvPr id="17411" name="Picture 17410" descr="Glasses on top of a book">
            <a:extLst>
              <a:ext uri="{FF2B5EF4-FFF2-40B4-BE49-F238E27FC236}">
                <a16:creationId xmlns:a16="http://schemas.microsoft.com/office/drawing/2014/main" id="{D8FD4BE4-6B24-4E22-AF74-A1C685652E2C}"/>
              </a:ext>
            </a:extLst>
          </p:cNvPr>
          <p:cNvPicPr>
            <a:picLocks noChangeAspect="1"/>
          </p:cNvPicPr>
          <p:nvPr/>
        </p:nvPicPr>
        <p:blipFill rotWithShape="1">
          <a:blip r:embed="rId3"/>
          <a:srcRect l="20526" r="45858" b="-1"/>
          <a:stretch/>
        </p:blipFill>
        <p:spPr>
          <a:xfrm>
            <a:off x="5664199" y="10"/>
            <a:ext cx="3479801" cy="6857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F45E-B420-A441-99EF-9F899544C4C9}"/>
              </a:ext>
            </a:extLst>
          </p:cNvPr>
          <p:cNvSpPr>
            <a:spLocks noGrp="1"/>
          </p:cNvSpPr>
          <p:nvPr>
            <p:ph type="title"/>
          </p:nvPr>
        </p:nvSpPr>
        <p:spPr>
          <a:xfrm>
            <a:off x="768096" y="585216"/>
            <a:ext cx="4550113" cy="1499616"/>
          </a:xfrm>
        </p:spPr>
        <p:txBody>
          <a:bodyPr>
            <a:normAutofit/>
          </a:bodyPr>
          <a:lstStyle/>
          <a:p>
            <a:r>
              <a:rPr lang="en-US" dirty="0"/>
              <a:t>PL1101E’s Questions for the Prof Series</a:t>
            </a:r>
          </a:p>
        </p:txBody>
      </p:sp>
      <p:sp>
        <p:nvSpPr>
          <p:cNvPr id="3" name="Content Placeholder 2">
            <a:extLst>
              <a:ext uri="{FF2B5EF4-FFF2-40B4-BE49-F238E27FC236}">
                <a16:creationId xmlns:a16="http://schemas.microsoft.com/office/drawing/2014/main" id="{A9F11C26-7004-6346-B01D-E68E97903682}"/>
              </a:ext>
            </a:extLst>
          </p:cNvPr>
          <p:cNvSpPr>
            <a:spLocks noGrp="1"/>
          </p:cNvSpPr>
          <p:nvPr>
            <p:ph idx="1"/>
          </p:nvPr>
        </p:nvSpPr>
        <p:spPr>
          <a:xfrm>
            <a:off x="768096" y="2286000"/>
            <a:ext cx="4550113" cy="4023360"/>
          </a:xfrm>
        </p:spPr>
        <p:txBody>
          <a:bodyPr>
            <a:normAutofit/>
          </a:bodyPr>
          <a:lstStyle/>
          <a:p>
            <a:r>
              <a:rPr lang="en-US" dirty="0"/>
              <a:t>Many of you are just beginning your university education journey</a:t>
            </a:r>
          </a:p>
          <a:p>
            <a:r>
              <a:rPr lang="en-US" dirty="0"/>
              <a:t>Many of you are still considering whether you want to major in Psychology</a:t>
            </a:r>
          </a:p>
          <a:p>
            <a:r>
              <a:rPr lang="en-US" dirty="0"/>
              <a:t>My favorite part of university was the opportunity for guidance and mentorship from my Profs</a:t>
            </a:r>
          </a:p>
          <a:p>
            <a:r>
              <a:rPr lang="en-US" dirty="0"/>
              <a:t>See Canvas</a:t>
            </a:r>
          </a:p>
        </p:txBody>
      </p:sp>
      <p:pic>
        <p:nvPicPr>
          <p:cNvPr id="5" name="Picture 4">
            <a:extLst>
              <a:ext uri="{FF2B5EF4-FFF2-40B4-BE49-F238E27FC236}">
                <a16:creationId xmlns:a16="http://schemas.microsoft.com/office/drawing/2014/main" id="{868FA732-BDB8-473D-90C1-9F48DA5A5542}"/>
              </a:ext>
            </a:extLst>
          </p:cNvPr>
          <p:cNvPicPr>
            <a:picLocks noChangeAspect="1"/>
          </p:cNvPicPr>
          <p:nvPr/>
        </p:nvPicPr>
        <p:blipFill rotWithShape="1">
          <a:blip r:embed="rId2"/>
          <a:srcRect l="20526" r="45858" b="-1"/>
          <a:stretch/>
        </p:blipFill>
        <p:spPr>
          <a:xfrm>
            <a:off x="5664199" y="10"/>
            <a:ext cx="3479800" cy="6857990"/>
          </a:xfrm>
          <a:prstGeom prst="rect">
            <a:avLst/>
          </a:prstGeom>
        </p:spPr>
      </p:pic>
    </p:spTree>
    <p:extLst>
      <p:ext uri="{BB962C8B-B14F-4D97-AF65-F5344CB8AC3E}">
        <p14:creationId xmlns:p14="http://schemas.microsoft.com/office/powerpoint/2010/main" val="56899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6419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B946D-B880-8747-9600-E13B9FB0A625}"/>
              </a:ext>
            </a:extLst>
          </p:cNvPr>
          <p:cNvSpPr>
            <a:spLocks noGrp="1"/>
          </p:cNvSpPr>
          <p:nvPr>
            <p:ph type="title"/>
          </p:nvPr>
        </p:nvSpPr>
        <p:spPr>
          <a:xfrm>
            <a:off x="768096" y="585216"/>
            <a:ext cx="4505270" cy="1499616"/>
          </a:xfrm>
        </p:spPr>
        <p:txBody>
          <a:bodyPr>
            <a:normAutofit/>
          </a:bodyPr>
          <a:lstStyle/>
          <a:p>
            <a:r>
              <a:rPr lang="en-US">
                <a:solidFill>
                  <a:srgbClr val="FFFFFF"/>
                </a:solidFill>
              </a:rPr>
              <a:t>Your reflection questions</a:t>
            </a:r>
          </a:p>
        </p:txBody>
      </p:sp>
      <p:cxnSp>
        <p:nvCxnSpPr>
          <p:cNvPr id="11" name="Straight Connector 10">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DBF241-7050-384F-95E2-75E645C49B5F}"/>
              </a:ext>
            </a:extLst>
          </p:cNvPr>
          <p:cNvSpPr>
            <a:spLocks noGrp="1"/>
          </p:cNvSpPr>
          <p:nvPr>
            <p:ph idx="1"/>
          </p:nvPr>
        </p:nvSpPr>
        <p:spPr>
          <a:xfrm>
            <a:off x="768096" y="2286000"/>
            <a:ext cx="4505270" cy="4023360"/>
          </a:xfrm>
        </p:spPr>
        <p:txBody>
          <a:bodyPr>
            <a:normAutofit/>
          </a:bodyPr>
          <a:lstStyle/>
          <a:p>
            <a:r>
              <a:rPr lang="en-SG" sz="1300" dirty="0">
                <a:solidFill>
                  <a:srgbClr val="FFFFFF"/>
                </a:solidFill>
              </a:rPr>
              <a:t>What is the role of the student? The lecturer? The TAs?</a:t>
            </a:r>
          </a:p>
          <a:p>
            <a:r>
              <a:rPr lang="en-SG" sz="1300" dirty="0">
                <a:solidFill>
                  <a:srgbClr val="FFFFFF"/>
                </a:solidFill>
              </a:rPr>
              <a:t>What is the purpose of this module? What is *not* the purpose of this module?</a:t>
            </a:r>
          </a:p>
          <a:p>
            <a:r>
              <a:rPr lang="en-SG" sz="1300" dirty="0">
                <a:solidFill>
                  <a:srgbClr val="FFFFFF"/>
                </a:solidFill>
              </a:rPr>
              <a:t>What does a successful student do in this module? What does an unsuccessful student do in this module?</a:t>
            </a:r>
          </a:p>
          <a:p>
            <a:r>
              <a:rPr lang="en-SG" sz="1300" dirty="0">
                <a:solidFill>
                  <a:srgbClr val="FFFFFF"/>
                </a:solidFill>
              </a:rPr>
              <a:t>Why is the module structured the way that it is?</a:t>
            </a:r>
          </a:p>
          <a:p>
            <a:r>
              <a:rPr lang="en-SG" sz="1300" dirty="0">
                <a:solidFill>
                  <a:srgbClr val="FFFFFF"/>
                </a:solidFill>
              </a:rPr>
              <a:t>Why are the assessments designed the way that they are?</a:t>
            </a:r>
          </a:p>
          <a:p>
            <a:r>
              <a:rPr lang="en-SG" sz="1300" dirty="0">
                <a:solidFill>
                  <a:srgbClr val="FFFFFF"/>
                </a:solidFill>
              </a:rPr>
              <a:t>Why does this module matter? Why doesn’t this module matter?</a:t>
            </a:r>
          </a:p>
          <a:p>
            <a:r>
              <a:rPr lang="en-SG" sz="1300" dirty="0">
                <a:solidFill>
                  <a:srgbClr val="FFFFFF"/>
                </a:solidFill>
              </a:rPr>
              <a:t>What do students typically enjoy? Find challenging? Dislike?</a:t>
            </a:r>
          </a:p>
          <a:p>
            <a:r>
              <a:rPr lang="en-SG" sz="1300" dirty="0">
                <a:solidFill>
                  <a:srgbClr val="FFFFFF"/>
                </a:solidFill>
              </a:rPr>
              <a:t>What is higher education (HE) for, and what’s the difference between HE and formal education?</a:t>
            </a:r>
          </a:p>
          <a:p>
            <a:r>
              <a:rPr lang="en-SG" sz="1300" dirty="0">
                <a:solidFill>
                  <a:srgbClr val="FFFFFF"/>
                </a:solidFill>
              </a:rPr>
              <a:t>What is your lecturer’s way of educating? What are her goals/values/principles as an educator?</a:t>
            </a:r>
          </a:p>
          <a:p>
            <a:endParaRPr lang="en-US" sz="1300" dirty="0">
              <a:solidFill>
                <a:srgbClr val="FFFFFF"/>
              </a:solidFill>
            </a:endParaRPr>
          </a:p>
        </p:txBody>
      </p:sp>
      <p:pic>
        <p:nvPicPr>
          <p:cNvPr id="5" name="Picture 4" descr="Close up of book pages">
            <a:extLst>
              <a:ext uri="{FF2B5EF4-FFF2-40B4-BE49-F238E27FC236}">
                <a16:creationId xmlns:a16="http://schemas.microsoft.com/office/drawing/2014/main" id="{DD69AB12-E796-49D3-A6DE-62EEE8D5CD9B}"/>
              </a:ext>
            </a:extLst>
          </p:cNvPr>
          <p:cNvPicPr>
            <a:picLocks noChangeAspect="1"/>
          </p:cNvPicPr>
          <p:nvPr/>
        </p:nvPicPr>
        <p:blipFill rotWithShape="1">
          <a:blip r:embed="rId2"/>
          <a:srcRect l="41263" r="20682"/>
          <a:stretch/>
        </p:blipFill>
        <p:spPr>
          <a:xfrm>
            <a:off x="5664199" y="10"/>
            <a:ext cx="3479801" cy="6857990"/>
          </a:xfrm>
          <a:prstGeom prst="rect">
            <a:avLst/>
          </a:prstGeom>
        </p:spPr>
      </p:pic>
    </p:spTree>
    <p:extLst>
      <p:ext uri="{BB962C8B-B14F-4D97-AF65-F5344CB8AC3E}">
        <p14:creationId xmlns:p14="http://schemas.microsoft.com/office/powerpoint/2010/main" val="52296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ADA8-FDCC-6C4A-87AC-3FFA8031BC81}"/>
              </a:ext>
            </a:extLst>
          </p:cNvPr>
          <p:cNvSpPr>
            <a:spLocks noGrp="1"/>
          </p:cNvSpPr>
          <p:nvPr>
            <p:ph type="title"/>
          </p:nvPr>
        </p:nvSpPr>
        <p:spPr>
          <a:xfrm>
            <a:off x="768096" y="585216"/>
            <a:ext cx="4426545" cy="1499616"/>
          </a:xfrm>
        </p:spPr>
        <p:txBody>
          <a:bodyPr>
            <a:normAutofit/>
          </a:bodyPr>
          <a:lstStyle/>
          <a:p>
            <a:r>
              <a:rPr lang="en-US"/>
              <a:t>Your Prof (Dr P)</a:t>
            </a:r>
          </a:p>
        </p:txBody>
      </p:sp>
      <p:sp>
        <p:nvSpPr>
          <p:cNvPr id="3" name="Content Placeholder 2">
            <a:extLst>
              <a:ext uri="{FF2B5EF4-FFF2-40B4-BE49-F238E27FC236}">
                <a16:creationId xmlns:a16="http://schemas.microsoft.com/office/drawing/2014/main" id="{F280D7AB-F7CF-2149-BB1D-366BC03B16B6}"/>
              </a:ext>
            </a:extLst>
          </p:cNvPr>
          <p:cNvSpPr>
            <a:spLocks noGrp="1"/>
          </p:cNvSpPr>
          <p:nvPr>
            <p:ph idx="1"/>
          </p:nvPr>
        </p:nvSpPr>
        <p:spPr>
          <a:xfrm>
            <a:off x="768096" y="2286000"/>
            <a:ext cx="4426545" cy="3931920"/>
          </a:xfrm>
        </p:spPr>
        <p:txBody>
          <a:bodyPr>
            <a:normAutofit lnSpcReduction="10000"/>
          </a:bodyPr>
          <a:lstStyle/>
          <a:p>
            <a:pPr marL="0" indent="0">
              <a:buNone/>
            </a:pPr>
            <a:r>
              <a:rPr lang="en-US" sz="1700" dirty="0"/>
              <a:t>BA Psych (UNC-Greensboro) </a:t>
            </a:r>
          </a:p>
          <a:p>
            <a:pPr marL="0" indent="0">
              <a:buNone/>
            </a:pPr>
            <a:r>
              <a:rPr lang="en-US" sz="1700" dirty="0"/>
              <a:t>PhD (University of Birmingham, UK) </a:t>
            </a:r>
          </a:p>
          <a:p>
            <a:pPr marL="0" indent="0">
              <a:buNone/>
            </a:pPr>
            <a:r>
              <a:rPr lang="en-US" sz="1700" dirty="0"/>
              <a:t>Postdoc Fellow (</a:t>
            </a:r>
            <a:r>
              <a:rPr lang="en-US" sz="1700" dirty="0" err="1"/>
              <a:t>UoB</a:t>
            </a:r>
            <a:r>
              <a:rPr lang="en-US" sz="1700" dirty="0"/>
              <a:t>, NUS) </a:t>
            </a:r>
          </a:p>
          <a:p>
            <a:pPr marL="0" indent="0">
              <a:buNone/>
            </a:pPr>
            <a:r>
              <a:rPr lang="en-US" sz="1700" dirty="0"/>
              <a:t>Senior Lecturer (NUS)</a:t>
            </a:r>
          </a:p>
          <a:p>
            <a:pPr marL="0" indent="0">
              <a:buNone/>
            </a:pPr>
            <a:endParaRPr lang="en-US" sz="1700" dirty="0"/>
          </a:p>
          <a:p>
            <a:pPr marL="0" indent="0">
              <a:buNone/>
            </a:pPr>
            <a:r>
              <a:rPr lang="en-US" sz="1700" dirty="0"/>
              <a:t>American/Canadian</a:t>
            </a:r>
          </a:p>
          <a:p>
            <a:pPr marL="0" indent="0">
              <a:buNone/>
            </a:pPr>
            <a:endParaRPr lang="en-US" sz="1700" dirty="0"/>
          </a:p>
          <a:p>
            <a:pPr marL="0" indent="0">
              <a:buNone/>
            </a:pPr>
            <a:r>
              <a:rPr lang="en-US" sz="1700" dirty="0"/>
              <a:t>A few of my </a:t>
            </a:r>
            <a:r>
              <a:rPr lang="en-US" sz="1700" dirty="0" err="1"/>
              <a:t>favourite</a:t>
            </a:r>
            <a:r>
              <a:rPr lang="en-US" sz="1700" dirty="0"/>
              <a:t> things in Singapore:</a:t>
            </a:r>
          </a:p>
          <a:p>
            <a:pPr marL="0" indent="0">
              <a:buNone/>
            </a:pPr>
            <a:r>
              <a:rPr lang="en-US" sz="1700" dirty="0"/>
              <a:t>The Projector, </a:t>
            </a:r>
            <a:r>
              <a:rPr lang="en-US" sz="1700" dirty="0" err="1"/>
              <a:t>Bengawan</a:t>
            </a:r>
            <a:r>
              <a:rPr lang="en-US" sz="1700" dirty="0"/>
              <a:t> Solo pandan cake, dumplings, downtown, shophouses, Changi airport, the MRT</a:t>
            </a:r>
          </a:p>
        </p:txBody>
      </p:sp>
      <p:pic>
        <p:nvPicPr>
          <p:cNvPr id="5" name="Picture 4">
            <a:extLst>
              <a:ext uri="{FF2B5EF4-FFF2-40B4-BE49-F238E27FC236}">
                <a16:creationId xmlns:a16="http://schemas.microsoft.com/office/drawing/2014/main" id="{20A19FC5-42B2-9D93-83F0-7CAEAFB70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200" y="1309042"/>
            <a:ext cx="2999740" cy="4239915"/>
          </a:xfrm>
          <a:prstGeom prst="rect">
            <a:avLst/>
          </a:prstGeom>
        </p:spPr>
      </p:pic>
    </p:spTree>
    <p:extLst>
      <p:ext uri="{BB962C8B-B14F-4D97-AF65-F5344CB8AC3E}">
        <p14:creationId xmlns:p14="http://schemas.microsoft.com/office/powerpoint/2010/main" val="232475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6F35AA31-F032-6645-9BF9-088C0B821F4A}"/>
              </a:ext>
            </a:extLst>
          </p:cNvPr>
          <p:cNvSpPr>
            <a:spLocks noGrp="1"/>
          </p:cNvSpPr>
          <p:nvPr>
            <p:ph type="title"/>
          </p:nvPr>
        </p:nvSpPr>
        <p:spPr/>
        <p:txBody>
          <a:bodyPr anchor="ctr">
            <a:normAutofit/>
          </a:bodyPr>
          <a:lstStyle/>
          <a:p>
            <a:pPr>
              <a:defRPr/>
            </a:pPr>
            <a:r>
              <a:rPr lang="en-US" dirty="0"/>
              <a:t>Research</a:t>
            </a:r>
          </a:p>
        </p:txBody>
      </p:sp>
      <p:graphicFrame>
        <p:nvGraphicFramePr>
          <p:cNvPr id="21507" name="Content Placeholder 2">
            <a:extLst>
              <a:ext uri="{FF2B5EF4-FFF2-40B4-BE49-F238E27FC236}">
                <a16:creationId xmlns:a16="http://schemas.microsoft.com/office/drawing/2014/main" id="{9D5B871F-590C-4AC5-B583-81454B1E14BA}"/>
              </a:ext>
            </a:extLst>
          </p:cNvPr>
          <p:cNvGraphicFramePr>
            <a:graphicFrameLocks noGrp="1"/>
          </p:cNvGraphicFramePr>
          <p:nvPr>
            <p:ph idx="1"/>
            <p:extLst>
              <p:ext uri="{D42A27DB-BD31-4B8C-83A1-F6EECF244321}">
                <p14:modId xmlns:p14="http://schemas.microsoft.com/office/powerpoint/2010/main" val="1185260819"/>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216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graphicEl>
                                              <a:dgm id="{42AF04A0-F4B7-1840-A87D-329A0365F1D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graphicEl>
                                              <a:dgm id="{FD1DC775-C015-6C4D-A943-2B04955FF7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graphicEl>
                                              <a:dgm id="{2E0BCA4E-6DB8-764A-B963-FD02B729F78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07">
                                            <p:graphicEl>
                                              <a:dgm id="{8B9A5CC5-4D90-4D4B-A244-38CCB2F6552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7">
                                            <p:graphicEl>
                                              <a:dgm id="{52154A74-83A7-5243-9488-742AEBB76F4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graphicEl>
                                              <a:dgm id="{9C3BDD5E-1734-1F4D-B916-2EA6AA1CBD1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7">
                                            <p:graphicEl>
                                              <a:dgm id="{ED4C4DE0-8C57-EB45-9689-371BACA75AB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507">
                                            <p:graphicEl>
                                              <a:dgm id="{0E124A1E-BB7B-764A-AB90-D5234D0604D0}"/>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07">
                                            <p:graphicEl>
                                              <a:dgm id="{6E8109AA-078C-EE41-9176-34338ED9463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50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814D513E-FF3A-D545-9510-70EC3E9D8D5C}"/>
              </a:ext>
            </a:extLst>
          </p:cNvPr>
          <p:cNvSpPr>
            <a:spLocks noGrp="1"/>
          </p:cNvSpPr>
          <p:nvPr>
            <p:ph type="title"/>
          </p:nvPr>
        </p:nvSpPr>
        <p:spPr>
          <a:xfrm>
            <a:off x="768096" y="585216"/>
            <a:ext cx="7290054" cy="1499616"/>
          </a:xfrm>
        </p:spPr>
        <p:txBody>
          <a:bodyPr>
            <a:normAutofit/>
          </a:bodyPr>
          <a:lstStyle/>
          <a:p>
            <a:pPr>
              <a:defRPr/>
            </a:pPr>
            <a:r>
              <a:rPr lang="en-US"/>
              <a:t>Teaching</a:t>
            </a:r>
          </a:p>
        </p:txBody>
      </p:sp>
      <p:graphicFrame>
        <p:nvGraphicFramePr>
          <p:cNvPr id="22531" name="Content Placeholder 1">
            <a:extLst>
              <a:ext uri="{FF2B5EF4-FFF2-40B4-BE49-F238E27FC236}">
                <a16:creationId xmlns:a16="http://schemas.microsoft.com/office/drawing/2014/main" id="{6511D8AD-252D-B5D3-8583-9E23BB511CC4}"/>
              </a:ext>
            </a:extLst>
          </p:cNvPr>
          <p:cNvGraphicFramePr>
            <a:graphicFrameLocks noGrp="1"/>
          </p:cNvGraphicFramePr>
          <p:nvPr>
            <p:ph idx="1"/>
            <p:extLst>
              <p:ext uri="{D42A27DB-BD31-4B8C-83A1-F6EECF244321}">
                <p14:modId xmlns:p14="http://schemas.microsoft.com/office/powerpoint/2010/main" val="4210346202"/>
              </p:ext>
            </p:extLst>
          </p:nvPr>
        </p:nvGraphicFramePr>
        <p:xfrm>
          <a:off x="767953" y="2286000"/>
          <a:ext cx="7290197"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37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graphicEl>
                                              <a:dgm id="{5B671265-AF0F-DF40-AD67-C58EFD9053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graphicEl>
                                              <a:dgm id="{9E4960A0-020C-2D40-BFD3-FF5C5C1D5B1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graphicEl>
                                              <a:dgm id="{E9E1B1D0-EC77-C243-BC68-8C2043CC3D2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31">
                                            <p:graphicEl>
                                              <a:dgm id="{0A245B3C-6EE4-4C49-B095-9C6662242B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graphicEl>
                                              <a:dgm id="{F0BD2EC6-B735-CE46-85A7-D712AB248C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531"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73E5-E49B-3044-ABC6-19BFF1A7E23E}"/>
              </a:ext>
            </a:extLst>
          </p:cNvPr>
          <p:cNvSpPr>
            <a:spLocks noGrp="1"/>
          </p:cNvSpPr>
          <p:nvPr>
            <p:ph type="title"/>
          </p:nvPr>
        </p:nvSpPr>
        <p:spPr/>
        <p:txBody>
          <a:bodyPr>
            <a:normAutofit/>
          </a:bodyPr>
          <a:lstStyle/>
          <a:p>
            <a:r>
              <a:rPr lang="en-US" dirty="0"/>
              <a:t>NON-TEACHING roles</a:t>
            </a:r>
          </a:p>
        </p:txBody>
      </p:sp>
      <p:graphicFrame>
        <p:nvGraphicFramePr>
          <p:cNvPr id="5" name="Content Placeholder 2">
            <a:extLst>
              <a:ext uri="{FF2B5EF4-FFF2-40B4-BE49-F238E27FC236}">
                <a16:creationId xmlns:a16="http://schemas.microsoft.com/office/drawing/2014/main" id="{C744E12C-394B-438F-B4A6-258D08A22528}"/>
              </a:ext>
            </a:extLst>
          </p:cNvPr>
          <p:cNvGraphicFramePr>
            <a:graphicFrameLocks noGrp="1"/>
          </p:cNvGraphicFramePr>
          <p:nvPr>
            <p:ph idx="1"/>
            <p:extLst>
              <p:ext uri="{D42A27DB-BD31-4B8C-83A1-F6EECF244321}">
                <p14:modId xmlns:p14="http://schemas.microsoft.com/office/powerpoint/2010/main" val="3463380301"/>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333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B1BDF64-B950-4BC2-A518-537D5D195CC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A41BB55-1EFA-4493-83EE-DC7287CB29B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3E6260A0-6293-4CCC-BE48-F817F975DA0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5EFB6D7-240E-4B75-A0A0-A2E3BFE634A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22E7421-CA0A-44C4-B4A1-ED06F9902E1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9A7AF63-F753-47C8-9933-FB580369FC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F5112B32-C4A5-43FA-ADE5-40DC3ECCB97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EB18C2D3-65B9-482A-ACD7-888E5382559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9251F4D-AC75-4646-B05A-6E24D3C2466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D6529B0-B5BD-7547-9CFF-F782F29598CA}"/>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C2468205-86F9-674A-A3C6-9462F8AEF982}"/>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AF67450-D3A6-D045-8383-33A6CF0B30A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714E489D-E996-4148-B899-4AC53CBAEE6E}"/>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365A0676-539B-8B47-81F5-928D675135E1}"/>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AAF625E0-7218-EC46-9F24-C63538C00C2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9144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CE07F1E-67B1-7E45-ACFC-E2D0B94D1E9B}"/>
              </a:ext>
            </a:extLst>
          </p:cNvPr>
          <p:cNvSpPr>
            <a:spLocks noGrp="1"/>
          </p:cNvSpPr>
          <p:nvPr>
            <p:ph type="title"/>
          </p:nvPr>
        </p:nvSpPr>
        <p:spPr>
          <a:xfrm>
            <a:off x="342900" y="4960137"/>
            <a:ext cx="5829300" cy="1463040"/>
          </a:xfrm>
        </p:spPr>
        <p:txBody>
          <a:bodyPr vert="horz" lIns="91440" tIns="45720" rIns="91440" bIns="45720" rtlCol="0" anchor="ctr">
            <a:normAutofit/>
          </a:bodyPr>
          <a:lstStyle/>
          <a:p>
            <a:pPr algn="r"/>
            <a:r>
              <a:rPr lang="en-US" sz="5000" spc="200" dirty="0">
                <a:solidFill>
                  <a:srgbClr val="FFFFFF"/>
                </a:solidFill>
              </a:rPr>
              <a:t>Reading – a big list and RAG</a:t>
            </a:r>
          </a:p>
        </p:txBody>
      </p:sp>
      <p:sp useBgFill="1">
        <p:nvSpPr>
          <p:cNvPr id="42" name="Rectangle 41">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83D150-A966-6D48-9A46-73C3CB48070D}"/>
              </a:ext>
            </a:extLst>
          </p:cNvPr>
          <p:cNvPicPr>
            <a:picLocks noChangeAspect="1"/>
          </p:cNvPicPr>
          <p:nvPr/>
        </p:nvPicPr>
        <p:blipFill rotWithShape="1">
          <a:blip r:embed="rId2"/>
          <a:srcRect l="4149" r="10448" b="2"/>
          <a:stretch/>
        </p:blipFill>
        <p:spPr>
          <a:xfrm>
            <a:off x="728700" y="484632"/>
            <a:ext cx="1907386" cy="3602180"/>
          </a:xfrm>
          <a:prstGeom prst="rect">
            <a:avLst/>
          </a:prstGeom>
        </p:spPr>
      </p:pic>
      <p:cxnSp>
        <p:nvCxnSpPr>
          <p:cNvPr id="44" name="Straight Connector 43">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1962"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8298C00-6087-BD4F-AB91-AF076C8B2B39}"/>
              </a:ext>
            </a:extLst>
          </p:cNvPr>
          <p:cNvPicPr>
            <a:picLocks noChangeAspect="1"/>
          </p:cNvPicPr>
          <p:nvPr/>
        </p:nvPicPr>
        <p:blipFill rotWithShape="1">
          <a:blip r:embed="rId3"/>
          <a:srcRect l="7914" r="11243" b="2"/>
          <a:stretch/>
        </p:blipFill>
        <p:spPr>
          <a:xfrm>
            <a:off x="3605776" y="484633"/>
            <a:ext cx="1907470" cy="3602180"/>
          </a:xfrm>
          <a:prstGeom prst="rect">
            <a:avLst/>
          </a:prstGeom>
        </p:spPr>
      </p:pic>
      <p:cxnSp>
        <p:nvCxnSpPr>
          <p:cNvPr id="46" name="Straight Connector 45">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01101"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F5D5B1F-C095-224C-9C29-CBC2625DF5C5}"/>
              </a:ext>
            </a:extLst>
          </p:cNvPr>
          <p:cNvPicPr>
            <a:picLocks noChangeAspect="1"/>
          </p:cNvPicPr>
          <p:nvPr/>
        </p:nvPicPr>
        <p:blipFill rotWithShape="1">
          <a:blip r:embed="rId4"/>
          <a:srcRect l="6822" r="8141" b="2"/>
          <a:stretch/>
        </p:blipFill>
        <p:spPr>
          <a:xfrm>
            <a:off x="6486103" y="484632"/>
            <a:ext cx="1909137" cy="3602181"/>
          </a:xfrm>
          <a:prstGeom prst="rect">
            <a:avLst/>
          </a:prstGeom>
        </p:spPr>
      </p:pic>
      <p:cxnSp>
        <p:nvCxnSpPr>
          <p:cNvPr id="48" name="Straight Connector 47">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9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13588</TotalTime>
  <Words>2280</Words>
  <Application>Microsoft Macintosh PowerPoint</Application>
  <PresentationFormat>On-screen Show (4:3)</PresentationFormat>
  <Paragraphs>159</Paragraphs>
  <Slides>30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Times New Roman</vt:lpstr>
      <vt:lpstr>Tw Cen MT</vt:lpstr>
      <vt:lpstr>Tw Cen MT Condensed</vt:lpstr>
      <vt:lpstr>Wingdings 3</vt:lpstr>
      <vt:lpstr>Integral</vt:lpstr>
      <vt:lpstr>Welcome to PL1101E  Introduction to Psychology</vt:lpstr>
      <vt:lpstr>How to approach online learning</vt:lpstr>
      <vt:lpstr>Today’s Lecture</vt:lpstr>
      <vt:lpstr>Your reflection questions</vt:lpstr>
      <vt:lpstr>Your Prof (Dr P)</vt:lpstr>
      <vt:lpstr>Research</vt:lpstr>
      <vt:lpstr>Teaching</vt:lpstr>
      <vt:lpstr>NON-TEACHING roles</vt:lpstr>
      <vt:lpstr>Reading – a big list and RAG</vt:lpstr>
      <vt:lpstr>What I’m currently reading</vt:lpstr>
      <vt:lpstr>What is my role, the Ta' roles?</vt:lpstr>
      <vt:lpstr>What is your role?</vt:lpstr>
      <vt:lpstr>What is your role?</vt:lpstr>
      <vt:lpstr>PowerPoint Presentation</vt:lpstr>
      <vt:lpstr>The module</vt:lpstr>
      <vt:lpstr>What is this module, and What isn’t it?</vt:lpstr>
      <vt:lpstr>The problem with “psychology is everywhere”</vt:lpstr>
      <vt:lpstr>What is “thinking critically” or skeptically?</vt:lpstr>
      <vt:lpstr>Module components</vt:lpstr>
      <vt:lpstr>What are you assessed on?</vt:lpstr>
      <vt:lpstr>What are you assessed on?</vt:lpstr>
      <vt:lpstr>Recorded material</vt:lpstr>
      <vt:lpstr>Weekly live Zoom Sessions (Tuesdays and Thursdays 2-4pm)</vt:lpstr>
      <vt:lpstr>tutorials (see tutorial timetable on LumiNUS)</vt:lpstr>
      <vt:lpstr>Taken together – the module has built in repetition</vt:lpstr>
      <vt:lpstr>Online learning</vt:lpstr>
      <vt:lpstr>support</vt:lpstr>
      <vt:lpstr>What I think university is for</vt:lpstr>
      <vt:lpstr>People who say it better</vt:lpstr>
      <vt:lpstr>PL1101E’s Questions for the Prof Series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PL1101E  Introduction to Psychology!</dc:title>
  <dc:creator>Nina Laurel Powell</dc:creator>
  <cp:lastModifiedBy>Nina Laurel Powell</cp:lastModifiedBy>
  <cp:revision>268</cp:revision>
  <dcterms:created xsi:type="dcterms:W3CDTF">2020-08-07T02:31:56Z</dcterms:created>
  <dcterms:modified xsi:type="dcterms:W3CDTF">2022-08-05T08:20:54Z</dcterms:modified>
</cp:coreProperties>
</file>